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405" r:id="rId10"/>
    <p:sldId id="406" r:id="rId11"/>
    <p:sldId id="407" r:id="rId12"/>
    <p:sldId id="408" r:id="rId13"/>
    <p:sldId id="409" r:id="rId14"/>
    <p:sldId id="410" r:id="rId15"/>
    <p:sldId id="413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3" r:id="rId27"/>
    <p:sldId id="275" r:id="rId28"/>
    <p:sldId id="274" r:id="rId29"/>
    <p:sldId id="276" r:id="rId30"/>
    <p:sldId id="277" r:id="rId31"/>
    <p:sldId id="278" r:id="rId32"/>
    <p:sldId id="279" r:id="rId33"/>
    <p:sldId id="41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F3C3A-E483-4E0D-8C5E-9F2F864F6F61}" v="4" dt="2023-04-13T16:17:10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ero, Antonio, DPS" userId="79aff2a9-5a9f-45bd-9ead-d7d037be4b58" providerId="ADAL" clId="{CFBE4843-2F9F-4B8E-95D7-6551A26FFF54}"/>
    <pc:docChg chg="undo custSel addSld delSld modSld sldOrd">
      <pc:chgData name="Otero, Antonio, DPS" userId="79aff2a9-5a9f-45bd-9ead-d7d037be4b58" providerId="ADAL" clId="{CFBE4843-2F9F-4B8E-95D7-6551A26FFF54}" dt="2023-02-09T19:36:18.673" v="6007" actId="20577"/>
      <pc:docMkLst>
        <pc:docMk/>
      </pc:docMkLst>
      <pc:sldChg chg="modSp mod">
        <pc:chgData name="Otero, Antonio, DPS" userId="79aff2a9-5a9f-45bd-9ead-d7d037be4b58" providerId="ADAL" clId="{CFBE4843-2F9F-4B8E-95D7-6551A26FFF54}" dt="2023-02-01T16:50:41.573" v="1610" actId="20577"/>
        <pc:sldMkLst>
          <pc:docMk/>
          <pc:sldMk cId="4124749459" sldId="257"/>
        </pc:sldMkLst>
        <pc:spChg chg="mod">
          <ac:chgData name="Otero, Antonio, DPS" userId="79aff2a9-5a9f-45bd-9ead-d7d037be4b58" providerId="ADAL" clId="{CFBE4843-2F9F-4B8E-95D7-6551A26FFF54}" dt="2023-01-31T22:37:27.091" v="56" actId="14100"/>
          <ac:spMkLst>
            <pc:docMk/>
            <pc:sldMk cId="4124749459" sldId="257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1T16:50:35.902" v="1609" actId="20577"/>
          <ac:spMkLst>
            <pc:docMk/>
            <pc:sldMk cId="4124749459" sldId="257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6:50:41.573" v="1610" actId="20577"/>
          <ac:spMkLst>
            <pc:docMk/>
            <pc:sldMk cId="4124749459" sldId="257"/>
            <ac:spMk id="4" creationId="{40372C2B-07E5-726A-04A5-ECDCD0C06106}"/>
          </ac:spMkLst>
        </pc:spChg>
      </pc:sldChg>
      <pc:sldChg chg="modSp mod">
        <pc:chgData name="Otero, Antonio, DPS" userId="79aff2a9-5a9f-45bd-9ead-d7d037be4b58" providerId="ADAL" clId="{CFBE4843-2F9F-4B8E-95D7-6551A26FFF54}" dt="2023-02-01T17:35:16.185" v="2108" actId="20577"/>
        <pc:sldMkLst>
          <pc:docMk/>
          <pc:sldMk cId="2296709504" sldId="258"/>
        </pc:sldMkLst>
        <pc:spChg chg="mod">
          <ac:chgData name="Otero, Antonio, DPS" userId="79aff2a9-5a9f-45bd-9ead-d7d037be4b58" providerId="ADAL" clId="{CFBE4843-2F9F-4B8E-95D7-6551A26FFF54}" dt="2023-01-31T22:37:55.472" v="59" actId="14100"/>
          <ac:spMkLst>
            <pc:docMk/>
            <pc:sldMk cId="2296709504" sldId="258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1T17:35:12.680" v="2104" actId="20577"/>
          <ac:spMkLst>
            <pc:docMk/>
            <pc:sldMk cId="2296709504" sldId="258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7:35:16.185" v="2108" actId="20577"/>
          <ac:spMkLst>
            <pc:docMk/>
            <pc:sldMk cId="2296709504" sldId="258"/>
            <ac:spMk id="4" creationId="{40372C2B-07E5-726A-04A5-ECDCD0C06106}"/>
          </ac:spMkLst>
        </pc:spChg>
      </pc:sldChg>
      <pc:sldChg chg="modSp add mod">
        <pc:chgData name="Otero, Antonio, DPS" userId="79aff2a9-5a9f-45bd-9ead-d7d037be4b58" providerId="ADAL" clId="{CFBE4843-2F9F-4B8E-95D7-6551A26FFF54}" dt="2023-02-09T19:32:36.300" v="5981" actId="20577"/>
        <pc:sldMkLst>
          <pc:docMk/>
          <pc:sldMk cId="2946493219" sldId="259"/>
        </pc:sldMkLst>
        <pc:spChg chg="mod">
          <ac:chgData name="Otero, Antonio, DPS" userId="79aff2a9-5a9f-45bd-9ead-d7d037be4b58" providerId="ADAL" clId="{CFBE4843-2F9F-4B8E-95D7-6551A26FFF54}" dt="2023-02-09T19:32:36.300" v="5981" actId="20577"/>
          <ac:spMkLst>
            <pc:docMk/>
            <pc:sldMk cId="2946493219" sldId="259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7:06:33.032" v="1674" actId="20577"/>
          <ac:spMkLst>
            <pc:docMk/>
            <pc:sldMk cId="2946493219" sldId="259"/>
            <ac:spMk id="4" creationId="{40372C2B-07E5-726A-04A5-ECDCD0C06106}"/>
          </ac:spMkLst>
        </pc:spChg>
      </pc:sldChg>
      <pc:sldChg chg="modSp add mod">
        <pc:chgData name="Otero, Antonio, DPS" userId="79aff2a9-5a9f-45bd-9ead-d7d037be4b58" providerId="ADAL" clId="{CFBE4843-2F9F-4B8E-95D7-6551A26FFF54}" dt="2023-02-09T19:33:30.086" v="5985" actId="20577"/>
        <pc:sldMkLst>
          <pc:docMk/>
          <pc:sldMk cId="2782188290" sldId="260"/>
        </pc:sldMkLst>
        <pc:spChg chg="mod">
          <ac:chgData name="Otero, Antonio, DPS" userId="79aff2a9-5a9f-45bd-9ead-d7d037be4b58" providerId="ADAL" clId="{CFBE4843-2F9F-4B8E-95D7-6551A26FFF54}" dt="2023-02-09T19:33:30.086" v="5985" actId="20577"/>
          <ac:spMkLst>
            <pc:docMk/>
            <pc:sldMk cId="2782188290" sldId="260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7:08:56.596" v="1787" actId="20577"/>
          <ac:spMkLst>
            <pc:docMk/>
            <pc:sldMk cId="2782188290" sldId="260"/>
            <ac:spMk id="4" creationId="{40372C2B-07E5-726A-04A5-ECDCD0C06106}"/>
          </ac:spMkLst>
        </pc:spChg>
      </pc:sldChg>
      <pc:sldChg chg="modSp add mod">
        <pc:chgData name="Otero, Antonio, DPS" userId="79aff2a9-5a9f-45bd-9ead-d7d037be4b58" providerId="ADAL" clId="{CFBE4843-2F9F-4B8E-95D7-6551A26FFF54}" dt="2023-02-09T19:33:24.569" v="5984" actId="20577"/>
        <pc:sldMkLst>
          <pc:docMk/>
          <pc:sldMk cId="2091539258" sldId="261"/>
        </pc:sldMkLst>
        <pc:spChg chg="mod">
          <ac:chgData name="Otero, Antonio, DPS" userId="79aff2a9-5a9f-45bd-9ead-d7d037be4b58" providerId="ADAL" clId="{CFBE4843-2F9F-4B8E-95D7-6551A26FFF54}" dt="2023-02-09T19:33:24.569" v="5984" actId="20577"/>
          <ac:spMkLst>
            <pc:docMk/>
            <pc:sldMk cId="2091539258" sldId="261"/>
            <ac:spMk id="3" creationId="{6D48C8E1-D99A-6574-F390-F7A74C6DF3C7}"/>
          </ac:spMkLst>
        </pc:spChg>
        <pc:spChg chg="mod">
          <ac:chgData name="Otero, Antonio, DPS" userId="79aff2a9-5a9f-45bd-9ead-d7d037be4b58" providerId="ADAL" clId="{CFBE4843-2F9F-4B8E-95D7-6551A26FFF54}" dt="2023-02-01T17:35:00.910" v="2100" actId="20577"/>
          <ac:spMkLst>
            <pc:docMk/>
            <pc:sldMk cId="2091539258" sldId="261"/>
            <ac:spMk id="4" creationId="{40372C2B-07E5-726A-04A5-ECDCD0C06106}"/>
          </ac:spMkLst>
        </pc:spChg>
      </pc:sldChg>
      <pc:sldChg chg="addSp delSp modSp add mod">
        <pc:chgData name="Otero, Antonio, DPS" userId="79aff2a9-5a9f-45bd-9ead-d7d037be4b58" providerId="ADAL" clId="{CFBE4843-2F9F-4B8E-95D7-6551A26FFF54}" dt="2023-02-09T19:34:38.292" v="5993" actId="20577"/>
        <pc:sldMkLst>
          <pc:docMk/>
          <pc:sldMk cId="2157288402" sldId="262"/>
        </pc:sldMkLst>
        <pc:spChg chg="mod">
          <ac:chgData name="Otero, Antonio, DPS" userId="79aff2a9-5a9f-45bd-9ead-d7d037be4b58" providerId="ADAL" clId="{CFBE4843-2F9F-4B8E-95D7-6551A26FFF54}" dt="2023-01-31T23:46:56.134" v="839" actId="20577"/>
          <ac:spMkLst>
            <pc:docMk/>
            <pc:sldMk cId="2157288402" sldId="262"/>
            <ac:spMk id="2" creationId="{AD86E7F5-AA5E-B4F1-2443-3CD32D1AEEB1}"/>
          </ac:spMkLst>
        </pc:spChg>
        <pc:spChg chg="del">
          <ac:chgData name="Otero, Antonio, DPS" userId="79aff2a9-5a9f-45bd-9ead-d7d037be4b58" providerId="ADAL" clId="{CFBE4843-2F9F-4B8E-95D7-6551A26FFF54}" dt="2023-01-31T23:44:59.936" v="793" actId="478"/>
          <ac:spMkLst>
            <pc:docMk/>
            <pc:sldMk cId="2157288402" sldId="262"/>
            <ac:spMk id="3" creationId="{6D48C8E1-D99A-6574-F390-F7A74C6DF3C7}"/>
          </ac:spMkLst>
        </pc:spChg>
        <pc:spChg chg="del">
          <ac:chgData name="Otero, Antonio, DPS" userId="79aff2a9-5a9f-45bd-9ead-d7d037be4b58" providerId="ADAL" clId="{CFBE4843-2F9F-4B8E-95D7-6551A26FFF54}" dt="2023-01-31T23:44:55.125" v="792" actId="478"/>
          <ac:spMkLst>
            <pc:docMk/>
            <pc:sldMk cId="2157288402" sldId="262"/>
            <ac:spMk id="4" creationId="{40372C2B-07E5-726A-04A5-ECDCD0C06106}"/>
          </ac:spMkLst>
        </pc:spChg>
        <pc:spChg chg="add mod">
          <ac:chgData name="Otero, Antonio, DPS" userId="79aff2a9-5a9f-45bd-9ead-d7d037be4b58" providerId="ADAL" clId="{CFBE4843-2F9F-4B8E-95D7-6551A26FFF54}" dt="2023-01-31T23:56:39.046" v="1288" actId="1076"/>
          <ac:spMkLst>
            <pc:docMk/>
            <pc:sldMk cId="2157288402" sldId="262"/>
            <ac:spMk id="7" creationId="{F4B37919-047C-9EAA-EDB0-52D638757A35}"/>
          </ac:spMkLst>
        </pc:spChg>
        <pc:spChg chg="add mod">
          <ac:chgData name="Otero, Antonio, DPS" userId="79aff2a9-5a9f-45bd-9ead-d7d037be4b58" providerId="ADAL" clId="{CFBE4843-2F9F-4B8E-95D7-6551A26FFF54}" dt="2023-02-09T19:34:38.292" v="5993" actId="20577"/>
          <ac:spMkLst>
            <pc:docMk/>
            <pc:sldMk cId="2157288402" sldId="262"/>
            <ac:spMk id="8" creationId="{694FD2AC-1C2E-5063-EAC1-BEB4B1A43D34}"/>
          </ac:spMkLst>
        </pc:spChg>
        <pc:picChg chg="add mod">
          <ac:chgData name="Otero, Antonio, DPS" userId="79aff2a9-5a9f-45bd-9ead-d7d037be4b58" providerId="ADAL" clId="{CFBE4843-2F9F-4B8E-95D7-6551A26FFF54}" dt="2023-01-31T23:56:31.546" v="1287" actId="1076"/>
          <ac:picMkLst>
            <pc:docMk/>
            <pc:sldMk cId="2157288402" sldId="262"/>
            <ac:picMk id="6" creationId="{0B80A65D-094C-E275-C561-9323CBD665DA}"/>
          </ac:picMkLst>
        </pc:picChg>
      </pc:sldChg>
      <pc:sldChg chg="addSp delSp modSp add mod">
        <pc:chgData name="Otero, Antonio, DPS" userId="79aff2a9-5a9f-45bd-9ead-d7d037be4b58" providerId="ADAL" clId="{CFBE4843-2F9F-4B8E-95D7-6551A26FFF54}" dt="2023-02-01T17:16:14.675" v="1917" actId="1076"/>
        <pc:sldMkLst>
          <pc:docMk/>
          <pc:sldMk cId="64523271" sldId="263"/>
        </pc:sldMkLst>
        <pc:spChg chg="add mod">
          <ac:chgData name="Otero, Antonio, DPS" userId="79aff2a9-5a9f-45bd-9ead-d7d037be4b58" providerId="ADAL" clId="{CFBE4843-2F9F-4B8E-95D7-6551A26FFF54}" dt="2023-02-01T17:16:14.675" v="1917" actId="1076"/>
          <ac:spMkLst>
            <pc:docMk/>
            <pc:sldMk cId="64523271" sldId="263"/>
            <ac:spMk id="3" creationId="{8AF449EE-0336-A04B-39AD-4D7F187CFCC8}"/>
          </ac:spMkLst>
        </pc:spChg>
        <pc:spChg chg="del">
          <ac:chgData name="Otero, Antonio, DPS" userId="79aff2a9-5a9f-45bd-9ead-d7d037be4b58" providerId="ADAL" clId="{CFBE4843-2F9F-4B8E-95D7-6551A26FFF54}" dt="2023-02-01T17:09:41.023" v="1790" actId="478"/>
          <ac:spMkLst>
            <pc:docMk/>
            <pc:sldMk cId="64523271" sldId="263"/>
            <ac:spMk id="7" creationId="{F4B37919-047C-9EAA-EDB0-52D638757A35}"/>
          </ac:spMkLst>
        </pc:spChg>
        <pc:spChg chg="del">
          <ac:chgData name="Otero, Antonio, DPS" userId="79aff2a9-5a9f-45bd-9ead-d7d037be4b58" providerId="ADAL" clId="{CFBE4843-2F9F-4B8E-95D7-6551A26FFF54}" dt="2023-02-01T17:09:46.198" v="1791" actId="478"/>
          <ac:spMkLst>
            <pc:docMk/>
            <pc:sldMk cId="64523271" sldId="263"/>
            <ac:spMk id="8" creationId="{694FD2AC-1C2E-5063-EAC1-BEB4B1A43D34}"/>
          </ac:spMkLst>
        </pc:spChg>
        <pc:picChg chg="add mod">
          <ac:chgData name="Otero, Antonio, DPS" userId="79aff2a9-5a9f-45bd-9ead-d7d037be4b58" providerId="ADAL" clId="{CFBE4843-2F9F-4B8E-95D7-6551A26FFF54}" dt="2023-02-01T17:15:37.064" v="1915" actId="1076"/>
          <ac:picMkLst>
            <pc:docMk/>
            <pc:sldMk cId="64523271" sldId="263"/>
            <ac:picMk id="5" creationId="{A052229A-032B-D194-05A4-AE48C2CFFCEF}"/>
          </ac:picMkLst>
        </pc:picChg>
        <pc:picChg chg="del">
          <ac:chgData name="Otero, Antonio, DPS" userId="79aff2a9-5a9f-45bd-9ead-d7d037be4b58" providerId="ADAL" clId="{CFBE4843-2F9F-4B8E-95D7-6551A26FFF54}" dt="2023-02-01T17:09:37.749" v="1789" actId="478"/>
          <ac:picMkLst>
            <pc:docMk/>
            <pc:sldMk cId="64523271" sldId="263"/>
            <ac:picMk id="6" creationId="{0B80A65D-094C-E275-C561-9323CBD665DA}"/>
          </ac:picMkLst>
        </pc:picChg>
      </pc:sldChg>
      <pc:sldChg chg="addSp delSp modSp add mod">
        <pc:chgData name="Otero, Antonio, DPS" userId="79aff2a9-5a9f-45bd-9ead-d7d037be4b58" providerId="ADAL" clId="{CFBE4843-2F9F-4B8E-95D7-6551A26FFF54}" dt="2023-02-01T17:36:00.730" v="2111" actId="1076"/>
        <pc:sldMkLst>
          <pc:docMk/>
          <pc:sldMk cId="1022174678" sldId="264"/>
        </pc:sldMkLst>
        <pc:spChg chg="mod">
          <ac:chgData name="Otero, Antonio, DPS" userId="79aff2a9-5a9f-45bd-9ead-d7d037be4b58" providerId="ADAL" clId="{CFBE4843-2F9F-4B8E-95D7-6551A26FFF54}" dt="2023-02-01T17:22:05.917" v="2086" actId="122"/>
          <ac:spMkLst>
            <pc:docMk/>
            <pc:sldMk cId="1022174678" sldId="264"/>
            <ac:spMk id="2" creationId="{AD86E7F5-AA5E-B4F1-2443-3CD32D1AEEB1}"/>
          </ac:spMkLst>
        </pc:spChg>
        <pc:spChg chg="del mod">
          <ac:chgData name="Otero, Antonio, DPS" userId="79aff2a9-5a9f-45bd-9ead-d7d037be4b58" providerId="ADAL" clId="{CFBE4843-2F9F-4B8E-95D7-6551A26FFF54}" dt="2023-02-01T17:17:35.803" v="1963"/>
          <ac:spMkLst>
            <pc:docMk/>
            <pc:sldMk cId="1022174678" sldId="264"/>
            <ac:spMk id="3" creationId="{8AF449EE-0336-A04B-39AD-4D7F187CFCC8}"/>
          </ac:spMkLst>
        </pc:spChg>
        <pc:spChg chg="add mod">
          <ac:chgData name="Otero, Antonio, DPS" userId="79aff2a9-5a9f-45bd-9ead-d7d037be4b58" providerId="ADAL" clId="{CFBE4843-2F9F-4B8E-95D7-6551A26FFF54}" dt="2023-02-01T17:22:36.550" v="2092" actId="1076"/>
          <ac:spMkLst>
            <pc:docMk/>
            <pc:sldMk cId="1022174678" sldId="264"/>
            <ac:spMk id="4" creationId="{1394EEB0-1602-D4DF-D9E5-7FDDAA50B699}"/>
          </ac:spMkLst>
        </pc:spChg>
        <pc:spChg chg="add mod">
          <ac:chgData name="Otero, Antonio, DPS" userId="79aff2a9-5a9f-45bd-9ead-d7d037be4b58" providerId="ADAL" clId="{CFBE4843-2F9F-4B8E-95D7-6551A26FFF54}" dt="2023-02-01T17:36:00.730" v="2111" actId="1076"/>
          <ac:spMkLst>
            <pc:docMk/>
            <pc:sldMk cId="1022174678" sldId="264"/>
            <ac:spMk id="6" creationId="{E426A076-B766-AA2F-9C25-3C01D94F6894}"/>
          </ac:spMkLst>
        </pc:spChg>
        <pc:picChg chg="mod modCrop">
          <ac:chgData name="Otero, Antonio, DPS" userId="79aff2a9-5a9f-45bd-9ead-d7d037be4b58" providerId="ADAL" clId="{CFBE4843-2F9F-4B8E-95D7-6551A26FFF54}" dt="2023-02-01T17:35:52.328" v="2110" actId="1076"/>
          <ac:picMkLst>
            <pc:docMk/>
            <pc:sldMk cId="1022174678" sldId="264"/>
            <ac:picMk id="5" creationId="{A052229A-032B-D194-05A4-AE48C2CFFCEF}"/>
          </ac:picMkLst>
        </pc:picChg>
      </pc:sldChg>
      <pc:sldChg chg="addSp delSp modSp add mod">
        <pc:chgData name="Otero, Antonio, DPS" userId="79aff2a9-5a9f-45bd-9ead-d7d037be4b58" providerId="ADAL" clId="{CFBE4843-2F9F-4B8E-95D7-6551A26FFF54}" dt="2023-02-09T19:34:59.267" v="5994" actId="20577"/>
        <pc:sldMkLst>
          <pc:docMk/>
          <pc:sldMk cId="2439817823" sldId="265"/>
        </pc:sldMkLst>
        <pc:spChg chg="mod">
          <ac:chgData name="Otero, Antonio, DPS" userId="79aff2a9-5a9f-45bd-9ead-d7d037be4b58" providerId="ADAL" clId="{CFBE4843-2F9F-4B8E-95D7-6551A26FFF54}" dt="2023-02-01T17:38:59.654" v="2122" actId="1076"/>
          <ac:spMkLst>
            <pc:docMk/>
            <pc:sldMk cId="2439817823" sldId="265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23:57:53.414" v="5897" actId="1076"/>
          <ac:spMkLst>
            <pc:docMk/>
            <pc:sldMk cId="2439817823" sldId="265"/>
            <ac:spMk id="3" creationId="{A4147BEB-D48E-9244-E202-6CAAEEC778DA}"/>
          </ac:spMkLst>
        </pc:spChg>
        <pc:spChg chg="del mod">
          <ac:chgData name="Otero, Antonio, DPS" userId="79aff2a9-5a9f-45bd-9ead-d7d037be4b58" providerId="ADAL" clId="{CFBE4843-2F9F-4B8E-95D7-6551A26FFF54}" dt="2023-02-01T17:38:30.305" v="2118"/>
          <ac:spMkLst>
            <pc:docMk/>
            <pc:sldMk cId="2439817823" sldId="265"/>
            <ac:spMk id="4" creationId="{1394EEB0-1602-D4DF-D9E5-7FDDAA50B699}"/>
          </ac:spMkLst>
        </pc:spChg>
        <pc:spChg chg="del mod">
          <ac:chgData name="Otero, Antonio, DPS" userId="79aff2a9-5a9f-45bd-9ead-d7d037be4b58" providerId="ADAL" clId="{CFBE4843-2F9F-4B8E-95D7-6551A26FFF54}" dt="2023-02-01T17:38:23.577" v="2115" actId="478"/>
          <ac:spMkLst>
            <pc:docMk/>
            <pc:sldMk cId="2439817823" sldId="265"/>
            <ac:spMk id="6" creationId="{E426A076-B766-AA2F-9C25-3C01D94F6894}"/>
          </ac:spMkLst>
        </pc:spChg>
        <pc:spChg chg="add del mod">
          <ac:chgData name="Otero, Antonio, DPS" userId="79aff2a9-5a9f-45bd-9ead-d7d037be4b58" providerId="ADAL" clId="{CFBE4843-2F9F-4B8E-95D7-6551A26FFF54}" dt="2023-02-01T17:46:48.704" v="2129"/>
          <ac:spMkLst>
            <pc:docMk/>
            <pc:sldMk cId="2439817823" sldId="265"/>
            <ac:spMk id="8" creationId="{3B95A378-9E28-E806-AE65-A1CB82273EE4}"/>
          </ac:spMkLst>
        </pc:spChg>
        <pc:spChg chg="add mod">
          <ac:chgData name="Otero, Antonio, DPS" userId="79aff2a9-5a9f-45bd-9ead-d7d037be4b58" providerId="ADAL" clId="{CFBE4843-2F9F-4B8E-95D7-6551A26FFF54}" dt="2023-02-09T19:34:59.267" v="5994" actId="20577"/>
          <ac:spMkLst>
            <pc:docMk/>
            <pc:sldMk cId="2439817823" sldId="265"/>
            <ac:spMk id="9" creationId="{7A3B6BB5-86B6-D603-DCD7-C54FEB988932}"/>
          </ac:spMkLst>
        </pc:spChg>
        <pc:spChg chg="add mod">
          <ac:chgData name="Otero, Antonio, DPS" userId="79aff2a9-5a9f-45bd-9ead-d7d037be4b58" providerId="ADAL" clId="{CFBE4843-2F9F-4B8E-95D7-6551A26FFF54}" dt="2023-02-02T23:57:24.170" v="5893" actId="1076"/>
          <ac:spMkLst>
            <pc:docMk/>
            <pc:sldMk cId="2439817823" sldId="265"/>
            <ac:spMk id="16" creationId="{1456C6D3-494D-FA67-9538-4AD0090C1DC3}"/>
          </ac:spMkLst>
        </pc:spChg>
        <pc:picChg chg="del">
          <ac:chgData name="Otero, Antonio, DPS" userId="79aff2a9-5a9f-45bd-9ead-d7d037be4b58" providerId="ADAL" clId="{CFBE4843-2F9F-4B8E-95D7-6551A26FFF54}" dt="2023-02-01T17:38:19.584" v="2113" actId="478"/>
          <ac:picMkLst>
            <pc:docMk/>
            <pc:sldMk cId="2439817823" sldId="265"/>
            <ac:picMk id="5" creationId="{A052229A-032B-D194-05A4-AE48C2CFFCEF}"/>
          </ac:picMkLst>
        </pc:picChg>
        <pc:picChg chg="add del mod">
          <ac:chgData name="Otero, Antonio, DPS" userId="79aff2a9-5a9f-45bd-9ead-d7d037be4b58" providerId="ADAL" clId="{CFBE4843-2F9F-4B8E-95D7-6551A26FFF54}" dt="2023-02-01T22:45:39.677" v="2446" actId="478"/>
          <ac:picMkLst>
            <pc:docMk/>
            <pc:sldMk cId="2439817823" sldId="265"/>
            <ac:picMk id="7" creationId="{9BD4FB0B-946B-181B-7D8F-DA810F4FE382}"/>
          </ac:picMkLst>
        </pc:picChg>
        <pc:picChg chg="add del mod">
          <ac:chgData name="Otero, Antonio, DPS" userId="79aff2a9-5a9f-45bd-9ead-d7d037be4b58" providerId="ADAL" clId="{CFBE4843-2F9F-4B8E-95D7-6551A26FFF54}" dt="2023-02-01T22:47:26.187" v="2454" actId="478"/>
          <ac:picMkLst>
            <pc:docMk/>
            <pc:sldMk cId="2439817823" sldId="265"/>
            <ac:picMk id="11" creationId="{26B3E607-241A-575B-2F63-7B9AEC9FE21C}"/>
          </ac:picMkLst>
        </pc:picChg>
        <pc:picChg chg="add mod">
          <ac:chgData name="Otero, Antonio, DPS" userId="79aff2a9-5a9f-45bd-9ead-d7d037be4b58" providerId="ADAL" clId="{CFBE4843-2F9F-4B8E-95D7-6551A26FFF54}" dt="2023-02-02T23:56:44.089" v="5887" actId="1076"/>
          <ac:picMkLst>
            <pc:docMk/>
            <pc:sldMk cId="2439817823" sldId="265"/>
            <ac:picMk id="13" creationId="{35C4C267-3289-791B-A819-36E4D28D82EF}"/>
          </ac:picMkLst>
        </pc:picChg>
        <pc:cxnChg chg="add del mod">
          <ac:chgData name="Otero, Antonio, DPS" userId="79aff2a9-5a9f-45bd-9ead-d7d037be4b58" providerId="ADAL" clId="{CFBE4843-2F9F-4B8E-95D7-6551A26FFF54}" dt="2023-02-02T00:49:30.270" v="4595" actId="21"/>
          <ac:cxnSpMkLst>
            <pc:docMk/>
            <pc:sldMk cId="2439817823" sldId="265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2T00:48:31.552" v="4584" actId="208"/>
        <pc:sldMkLst>
          <pc:docMk/>
          <pc:sldMk cId="107545994" sldId="266"/>
        </pc:sldMkLst>
        <pc:spChg chg="add mod">
          <ac:chgData name="Otero, Antonio, DPS" userId="79aff2a9-5a9f-45bd-9ead-d7d037be4b58" providerId="ADAL" clId="{CFBE4843-2F9F-4B8E-95D7-6551A26FFF54}" dt="2023-02-02T00:01:12.476" v="2769" actId="20577"/>
          <ac:spMkLst>
            <pc:docMk/>
            <pc:sldMk cId="107545994" sldId="266"/>
            <ac:spMk id="5" creationId="{7C3CF0F1-ECED-9703-421A-C39AC5EFBF31}"/>
          </ac:spMkLst>
        </pc:spChg>
        <pc:spChg chg="add mod">
          <ac:chgData name="Otero, Antonio, DPS" userId="79aff2a9-5a9f-45bd-9ead-d7d037be4b58" providerId="ADAL" clId="{CFBE4843-2F9F-4B8E-95D7-6551A26FFF54}" dt="2023-02-02T00:48:31.552" v="4584" actId="208"/>
          <ac:spMkLst>
            <pc:docMk/>
            <pc:sldMk cId="107545994" sldId="266"/>
            <ac:spMk id="8" creationId="{585743D8-323B-88D9-1599-A5E5EA0F128B}"/>
          </ac:spMkLst>
        </pc:spChg>
        <pc:spChg chg="del mod">
          <ac:chgData name="Otero, Antonio, DPS" userId="79aff2a9-5a9f-45bd-9ead-d7d037be4b58" providerId="ADAL" clId="{CFBE4843-2F9F-4B8E-95D7-6551A26FFF54}" dt="2023-02-01T23:59:40.877" v="2722"/>
          <ac:spMkLst>
            <pc:docMk/>
            <pc:sldMk cId="107545994" sldId="266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1T23:59:49.920" v="2723" actId="1076"/>
          <ac:picMkLst>
            <pc:docMk/>
            <pc:sldMk cId="107545994" sldId="266"/>
            <ac:picMk id="4" creationId="{D71B722F-C50B-DFDB-AED4-31AD9F9F6C2A}"/>
          </ac:picMkLst>
        </pc:picChg>
        <pc:picChg chg="del">
          <ac:chgData name="Otero, Antonio, DPS" userId="79aff2a9-5a9f-45bd-9ead-d7d037be4b58" providerId="ADAL" clId="{CFBE4843-2F9F-4B8E-95D7-6551A26FFF54}" dt="2023-02-01T23:32:56.649" v="2672" actId="478"/>
          <ac:picMkLst>
            <pc:docMk/>
            <pc:sldMk cId="107545994" sldId="266"/>
            <ac:picMk id="13" creationId="{35C4C267-3289-791B-A819-36E4D28D82EF}"/>
          </ac:picMkLst>
        </pc:picChg>
        <pc:cxnChg chg="del mod ord">
          <ac:chgData name="Otero, Antonio, DPS" userId="79aff2a9-5a9f-45bd-9ead-d7d037be4b58" providerId="ADAL" clId="{CFBE4843-2F9F-4B8E-95D7-6551A26FFF54}" dt="2023-02-02T00:48:00.991" v="4579" actId="478"/>
          <ac:cxnSpMkLst>
            <pc:docMk/>
            <pc:sldMk cId="107545994" sldId="266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5:18.667" v="5996" actId="6549"/>
        <pc:sldMkLst>
          <pc:docMk/>
          <pc:sldMk cId="543533293" sldId="267"/>
        </pc:sldMkLst>
        <pc:spChg chg="mod">
          <ac:chgData name="Otero, Antonio, DPS" userId="79aff2a9-5a9f-45bd-9ead-d7d037be4b58" providerId="ADAL" clId="{CFBE4843-2F9F-4B8E-95D7-6551A26FFF54}" dt="2023-02-02T00:04:14.736" v="2899" actId="1076"/>
          <ac:spMkLst>
            <pc:docMk/>
            <pc:sldMk cId="543533293" sldId="267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00:49:20.279" v="4594" actId="14100"/>
          <ac:spMkLst>
            <pc:docMk/>
            <pc:sldMk cId="543533293" sldId="267"/>
            <ac:spMk id="8" creationId="{12E7BF8F-9DBD-8E85-076E-08BBD7F47FC7}"/>
          </ac:spMkLst>
        </pc:spChg>
        <pc:spChg chg="mod">
          <ac:chgData name="Otero, Antonio, DPS" userId="79aff2a9-5a9f-45bd-9ead-d7d037be4b58" providerId="ADAL" clId="{CFBE4843-2F9F-4B8E-95D7-6551A26FFF54}" dt="2023-02-09T19:35:18.667" v="5996" actId="6549"/>
          <ac:spMkLst>
            <pc:docMk/>
            <pc:sldMk cId="543533293" sldId="267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33:49.635" v="2676" actId="478"/>
          <ac:picMkLst>
            <pc:docMk/>
            <pc:sldMk cId="543533293" sldId="267"/>
            <ac:picMk id="4" creationId="{D71B722F-C50B-DFDB-AED4-31AD9F9F6C2A}"/>
          </ac:picMkLst>
        </pc:picChg>
        <pc:picChg chg="add mod">
          <ac:chgData name="Otero, Antonio, DPS" userId="79aff2a9-5a9f-45bd-9ead-d7d037be4b58" providerId="ADAL" clId="{CFBE4843-2F9F-4B8E-95D7-6551A26FFF54}" dt="2023-02-02T00:04:02.419" v="2896" actId="1076"/>
          <ac:picMkLst>
            <pc:docMk/>
            <pc:sldMk cId="543533293" sldId="267"/>
            <ac:picMk id="5" creationId="{44769B5B-C80B-2EB5-7C60-513A985A9CE5}"/>
          </ac:picMkLst>
        </pc:picChg>
        <pc:cxnChg chg="add del mod ord">
          <ac:chgData name="Otero, Antonio, DPS" userId="79aff2a9-5a9f-45bd-9ead-d7d037be4b58" providerId="ADAL" clId="{CFBE4843-2F9F-4B8E-95D7-6551A26FFF54}" dt="2023-02-02T00:48:45.158" v="4588" actId="478"/>
          <ac:cxnSpMkLst>
            <pc:docMk/>
            <pc:sldMk cId="543533293" sldId="267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5:26.654" v="5997" actId="20577"/>
        <pc:sldMkLst>
          <pc:docMk/>
          <pc:sldMk cId="131599139" sldId="268"/>
        </pc:sldMkLst>
        <pc:spChg chg="mod">
          <ac:chgData name="Otero, Antonio, DPS" userId="79aff2a9-5a9f-45bd-9ead-d7d037be4b58" providerId="ADAL" clId="{CFBE4843-2F9F-4B8E-95D7-6551A26FFF54}" dt="2023-02-03T00:04:07.297" v="5959" actId="20577"/>
          <ac:spMkLst>
            <pc:docMk/>
            <pc:sldMk cId="131599139" sldId="268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9T19:35:26.654" v="5997" actId="20577"/>
          <ac:spMkLst>
            <pc:docMk/>
            <pc:sldMk cId="131599139" sldId="268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2T00:05:42.042" v="2905" actId="1076"/>
          <ac:picMkLst>
            <pc:docMk/>
            <pc:sldMk cId="131599139" sldId="268"/>
            <ac:picMk id="4" creationId="{E531F89F-4049-F045-EF7E-80BE50FE71F6}"/>
          </ac:picMkLst>
        </pc:picChg>
        <pc:picChg chg="del">
          <ac:chgData name="Otero, Antonio, DPS" userId="79aff2a9-5a9f-45bd-9ead-d7d037be4b58" providerId="ADAL" clId="{CFBE4843-2F9F-4B8E-95D7-6551A26FFF54}" dt="2023-02-01T23:34:54.734" v="2679" actId="478"/>
          <ac:picMkLst>
            <pc:docMk/>
            <pc:sldMk cId="131599139" sldId="268"/>
            <ac:picMk id="5" creationId="{44769B5B-C80B-2EB5-7C60-513A985A9CE5}"/>
          </ac:picMkLst>
        </pc:picChg>
        <pc:cxnChg chg="del">
          <ac:chgData name="Otero, Antonio, DPS" userId="79aff2a9-5a9f-45bd-9ead-d7d037be4b58" providerId="ADAL" clId="{CFBE4843-2F9F-4B8E-95D7-6551A26FFF54}" dt="2023-02-02T00:05:46.085" v="2906" actId="478"/>
          <ac:cxnSpMkLst>
            <pc:docMk/>
            <pc:sldMk cId="131599139" sldId="268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3T00:04:23.636" v="5960"/>
        <pc:sldMkLst>
          <pc:docMk/>
          <pc:sldMk cId="2471474187" sldId="269"/>
        </pc:sldMkLst>
        <pc:spChg chg="mod">
          <ac:chgData name="Otero, Antonio, DPS" userId="79aff2a9-5a9f-45bd-9ead-d7d037be4b58" providerId="ADAL" clId="{CFBE4843-2F9F-4B8E-95D7-6551A26FFF54}" dt="2023-02-03T00:04:23.636" v="5960"/>
          <ac:spMkLst>
            <pc:docMk/>
            <pc:sldMk cId="2471474187" sldId="269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00:11:58.931" v="3138" actId="13822"/>
          <ac:spMkLst>
            <pc:docMk/>
            <pc:sldMk cId="2471474187" sldId="269"/>
            <ac:spMk id="6" creationId="{E8B18BFA-E9EE-E872-86DE-238AE8E4A867}"/>
          </ac:spMkLst>
        </pc:spChg>
        <pc:spChg chg="mod">
          <ac:chgData name="Otero, Antonio, DPS" userId="79aff2a9-5a9f-45bd-9ead-d7d037be4b58" providerId="ADAL" clId="{CFBE4843-2F9F-4B8E-95D7-6551A26FFF54}" dt="2023-02-02T00:11:30.438" v="3135" actId="207"/>
          <ac:spMkLst>
            <pc:docMk/>
            <pc:sldMk cId="2471474187" sldId="269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35:41.580" v="2682" actId="478"/>
          <ac:picMkLst>
            <pc:docMk/>
            <pc:sldMk cId="2471474187" sldId="269"/>
            <ac:picMk id="4" creationId="{E531F89F-4049-F045-EF7E-80BE50FE71F6}"/>
          </ac:picMkLst>
        </pc:picChg>
        <pc:picChg chg="add mod">
          <ac:chgData name="Otero, Antonio, DPS" userId="79aff2a9-5a9f-45bd-9ead-d7d037be4b58" providerId="ADAL" clId="{CFBE4843-2F9F-4B8E-95D7-6551A26FFF54}" dt="2023-02-02T00:11:35.325" v="3136" actId="1076"/>
          <ac:picMkLst>
            <pc:docMk/>
            <pc:sldMk cId="2471474187" sldId="269"/>
            <ac:picMk id="5" creationId="{670B514D-71B9-2C88-FC49-CC7BB8270E47}"/>
          </ac:picMkLst>
        </pc:picChg>
        <pc:cxnChg chg="del">
          <ac:chgData name="Otero, Antonio, DPS" userId="79aff2a9-5a9f-45bd-9ead-d7d037be4b58" providerId="ADAL" clId="{CFBE4843-2F9F-4B8E-95D7-6551A26FFF54}" dt="2023-02-03T00:01:20.602" v="5901" actId="21"/>
          <ac:cxnSpMkLst>
            <pc:docMk/>
            <pc:sldMk cId="2471474187" sldId="269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5:39.472" v="6001" actId="20577"/>
        <pc:sldMkLst>
          <pc:docMk/>
          <pc:sldMk cId="4249724661" sldId="270"/>
        </pc:sldMkLst>
        <pc:spChg chg="mod">
          <ac:chgData name="Otero, Antonio, DPS" userId="79aff2a9-5a9f-45bd-9ead-d7d037be4b58" providerId="ADAL" clId="{CFBE4843-2F9F-4B8E-95D7-6551A26FFF54}" dt="2023-02-03T00:04:31.950" v="5961"/>
          <ac:spMkLst>
            <pc:docMk/>
            <pc:sldMk cId="4249724661" sldId="270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8T17:02:23.306" v="5974" actId="14100"/>
          <ac:spMkLst>
            <pc:docMk/>
            <pc:sldMk cId="4249724661" sldId="270"/>
            <ac:spMk id="7" creationId="{36774895-E093-9FE3-D0DF-354C18A48ECA}"/>
          </ac:spMkLst>
        </pc:spChg>
        <pc:spChg chg="add del mod">
          <ac:chgData name="Otero, Antonio, DPS" userId="79aff2a9-5a9f-45bd-9ead-d7d037be4b58" providerId="ADAL" clId="{CFBE4843-2F9F-4B8E-95D7-6551A26FFF54}" dt="2023-02-02T00:16:41.367" v="3204"/>
          <ac:spMkLst>
            <pc:docMk/>
            <pc:sldMk cId="4249724661" sldId="270"/>
            <ac:spMk id="8" creationId="{8DA58C6A-996C-B0E5-4122-F8E022CA4A3F}"/>
          </ac:spMkLst>
        </pc:spChg>
        <pc:spChg chg="mod">
          <ac:chgData name="Otero, Antonio, DPS" userId="79aff2a9-5a9f-45bd-9ead-d7d037be4b58" providerId="ADAL" clId="{CFBE4843-2F9F-4B8E-95D7-6551A26FFF54}" dt="2023-02-02T00:23:31.464" v="3523" actId="1076"/>
          <ac:spMkLst>
            <pc:docMk/>
            <pc:sldMk cId="4249724661" sldId="270"/>
            <ac:spMk id="9" creationId="{7A3B6BB5-86B6-D603-DCD7-C54FEB988932}"/>
          </ac:spMkLst>
        </pc:spChg>
        <pc:spChg chg="add mod">
          <ac:chgData name="Otero, Antonio, DPS" userId="79aff2a9-5a9f-45bd-9ead-d7d037be4b58" providerId="ADAL" clId="{CFBE4843-2F9F-4B8E-95D7-6551A26FFF54}" dt="2023-02-08T17:02:27.994" v="5975" actId="1076"/>
          <ac:spMkLst>
            <pc:docMk/>
            <pc:sldMk cId="4249724661" sldId="270"/>
            <ac:spMk id="10" creationId="{14922DFC-994D-7461-8062-1FD19B9D241A}"/>
          </ac:spMkLst>
        </pc:spChg>
        <pc:spChg chg="add mod">
          <ac:chgData name="Otero, Antonio, DPS" userId="79aff2a9-5a9f-45bd-9ead-d7d037be4b58" providerId="ADAL" clId="{CFBE4843-2F9F-4B8E-95D7-6551A26FFF54}" dt="2023-02-09T19:35:39.472" v="6001" actId="20577"/>
          <ac:spMkLst>
            <pc:docMk/>
            <pc:sldMk cId="4249724661" sldId="270"/>
            <ac:spMk id="13" creationId="{EDF40461-C76D-715A-D9F7-072B73B7E97F}"/>
          </ac:spMkLst>
        </pc:spChg>
        <pc:picChg chg="add mod">
          <ac:chgData name="Otero, Antonio, DPS" userId="79aff2a9-5a9f-45bd-9ead-d7d037be4b58" providerId="ADAL" clId="{CFBE4843-2F9F-4B8E-95D7-6551A26FFF54}" dt="2023-02-01T23:38:48.417" v="2690" actId="1076"/>
          <ac:picMkLst>
            <pc:docMk/>
            <pc:sldMk cId="4249724661" sldId="270"/>
            <ac:picMk id="4" creationId="{AA416E3F-3F29-04B5-440F-93B16CAA3479}"/>
          </ac:picMkLst>
        </pc:picChg>
        <pc:picChg chg="del">
          <ac:chgData name="Otero, Antonio, DPS" userId="79aff2a9-5a9f-45bd-9ead-d7d037be4b58" providerId="ADAL" clId="{CFBE4843-2F9F-4B8E-95D7-6551A26FFF54}" dt="2023-02-01T23:37:01.710" v="2685" actId="478"/>
          <ac:picMkLst>
            <pc:docMk/>
            <pc:sldMk cId="4249724661" sldId="270"/>
            <ac:picMk id="5" creationId="{670B514D-71B9-2C88-FC49-CC7BB8270E47}"/>
          </ac:picMkLst>
        </pc:picChg>
        <pc:cxnChg chg="add mod">
          <ac:chgData name="Otero, Antonio, DPS" userId="79aff2a9-5a9f-45bd-9ead-d7d037be4b58" providerId="ADAL" clId="{CFBE4843-2F9F-4B8E-95D7-6551A26FFF54}" dt="2023-02-02T00:18:44.468" v="3260" actId="1076"/>
          <ac:cxnSpMkLst>
            <pc:docMk/>
            <pc:sldMk cId="4249724661" sldId="270"/>
            <ac:cxnSpMk id="12" creationId="{1B5437BB-4464-C69B-ECB6-642E26B6C5B9}"/>
          </ac:cxnSpMkLst>
        </pc:cxnChg>
        <pc:cxnChg chg="mod ord">
          <ac:chgData name="Otero, Antonio, DPS" userId="79aff2a9-5a9f-45bd-9ead-d7d037be4b58" providerId="ADAL" clId="{CFBE4843-2F9F-4B8E-95D7-6551A26FFF54}" dt="2023-02-02T00:18:30.846" v="3258" actId="14100"/>
          <ac:cxnSpMkLst>
            <pc:docMk/>
            <pc:sldMk cId="4249724661" sldId="270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3T00:04:36.841" v="5962"/>
        <pc:sldMkLst>
          <pc:docMk/>
          <pc:sldMk cId="927592907" sldId="271"/>
        </pc:sldMkLst>
        <pc:spChg chg="mod">
          <ac:chgData name="Otero, Antonio, DPS" userId="79aff2a9-5a9f-45bd-9ead-d7d037be4b58" providerId="ADAL" clId="{CFBE4843-2F9F-4B8E-95D7-6551A26FFF54}" dt="2023-02-03T00:04:36.841" v="5962"/>
          <ac:spMkLst>
            <pc:docMk/>
            <pc:sldMk cId="927592907" sldId="271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00:26:41.853" v="3602" actId="1076"/>
          <ac:spMkLst>
            <pc:docMk/>
            <pc:sldMk cId="927592907" sldId="271"/>
            <ac:spMk id="6" creationId="{8B2FBBCA-643A-F9F1-71DE-E781C744361B}"/>
          </ac:spMkLst>
        </pc:spChg>
        <pc:spChg chg="del mod">
          <ac:chgData name="Otero, Antonio, DPS" userId="79aff2a9-5a9f-45bd-9ead-d7d037be4b58" providerId="ADAL" clId="{CFBE4843-2F9F-4B8E-95D7-6551A26FFF54}" dt="2023-02-02T00:25:52.016" v="3561"/>
          <ac:spMkLst>
            <pc:docMk/>
            <pc:sldMk cId="927592907" sldId="271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43:13.221" v="2692" actId="478"/>
          <ac:picMkLst>
            <pc:docMk/>
            <pc:sldMk cId="927592907" sldId="271"/>
            <ac:picMk id="4" creationId="{AA416E3F-3F29-04B5-440F-93B16CAA3479}"/>
          </ac:picMkLst>
        </pc:picChg>
        <pc:picChg chg="add mod">
          <ac:chgData name="Otero, Antonio, DPS" userId="79aff2a9-5a9f-45bd-9ead-d7d037be4b58" providerId="ADAL" clId="{CFBE4843-2F9F-4B8E-95D7-6551A26FFF54}" dt="2023-02-02T00:25:51.438" v="3559" actId="1076"/>
          <ac:picMkLst>
            <pc:docMk/>
            <pc:sldMk cId="927592907" sldId="271"/>
            <ac:picMk id="5" creationId="{189F7FD2-23E4-742D-B6C1-82C8926D7CBF}"/>
          </ac:picMkLst>
        </pc:picChg>
        <pc:cxnChg chg="del">
          <ac:chgData name="Otero, Antonio, DPS" userId="79aff2a9-5a9f-45bd-9ead-d7d037be4b58" providerId="ADAL" clId="{CFBE4843-2F9F-4B8E-95D7-6551A26FFF54}" dt="2023-02-02T00:25:26.333" v="3553" actId="478"/>
          <ac:cxnSpMkLst>
            <pc:docMk/>
            <pc:sldMk cId="927592907" sldId="271"/>
            <ac:cxnSpMk id="15" creationId="{FF9AEF55-3E51-58C8-0079-680E4C1A778B}"/>
          </ac:cxnSpMkLst>
        </pc:cxnChg>
      </pc:sldChg>
      <pc:sldChg chg="addSp delSp add del mod">
        <pc:chgData name="Otero, Antonio, DPS" userId="79aff2a9-5a9f-45bd-9ead-d7d037be4b58" providerId="ADAL" clId="{CFBE4843-2F9F-4B8E-95D7-6551A26FFF54}" dt="2023-02-02T00:32:34.855" v="3765" actId="2696"/>
        <pc:sldMkLst>
          <pc:docMk/>
          <pc:sldMk cId="1620777760" sldId="272"/>
        </pc:sldMkLst>
        <pc:picChg chg="add del">
          <ac:chgData name="Otero, Antonio, DPS" userId="79aff2a9-5a9f-45bd-9ead-d7d037be4b58" providerId="ADAL" clId="{CFBE4843-2F9F-4B8E-95D7-6551A26FFF54}" dt="2023-02-02T00:29:50.921" v="3701" actId="21"/>
          <ac:picMkLst>
            <pc:docMk/>
            <pc:sldMk cId="1620777760" sldId="272"/>
            <ac:picMk id="4" creationId="{36D64B5A-5255-39A1-CF4E-785A44C88EEE}"/>
          </ac:picMkLst>
        </pc:picChg>
      </pc:sldChg>
      <pc:sldChg chg="addSp delSp modSp add mod">
        <pc:chgData name="Otero, Antonio, DPS" userId="79aff2a9-5a9f-45bd-9ead-d7d037be4b58" providerId="ADAL" clId="{CFBE4843-2F9F-4B8E-95D7-6551A26FFF54}" dt="2023-02-08T17:05:10.211" v="5979" actId="20577"/>
        <pc:sldMkLst>
          <pc:docMk/>
          <pc:sldMk cId="398850403" sldId="273"/>
        </pc:sldMkLst>
        <pc:spChg chg="mod">
          <ac:chgData name="Otero, Antonio, DPS" userId="79aff2a9-5a9f-45bd-9ead-d7d037be4b58" providerId="ADAL" clId="{CFBE4843-2F9F-4B8E-95D7-6551A26FFF54}" dt="2023-02-03T00:04:44.899" v="5963"/>
          <ac:spMkLst>
            <pc:docMk/>
            <pc:sldMk cId="398850403" sldId="273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8T17:05:10.211" v="5979" actId="20577"/>
          <ac:spMkLst>
            <pc:docMk/>
            <pc:sldMk cId="398850403" sldId="273"/>
            <ac:spMk id="5" creationId="{4888772A-53CA-7E4D-0618-2657D2D3AF2F}"/>
          </ac:spMkLst>
        </pc:spChg>
        <pc:spChg chg="add mod">
          <ac:chgData name="Otero, Antonio, DPS" userId="79aff2a9-5a9f-45bd-9ead-d7d037be4b58" providerId="ADAL" clId="{CFBE4843-2F9F-4B8E-95D7-6551A26FFF54}" dt="2023-02-02T00:31:51.411" v="3762" actId="1076"/>
          <ac:spMkLst>
            <pc:docMk/>
            <pc:sldMk cId="398850403" sldId="273"/>
            <ac:spMk id="7" creationId="{3366110E-8398-565E-95FD-EC5784AE82B4}"/>
          </ac:spMkLst>
        </pc:spChg>
        <pc:spChg chg="add mod">
          <ac:chgData name="Otero, Antonio, DPS" userId="79aff2a9-5a9f-45bd-9ead-d7d037be4b58" providerId="ADAL" clId="{CFBE4843-2F9F-4B8E-95D7-6551A26FFF54}" dt="2023-02-02T00:47:48.279" v="4578" actId="207"/>
          <ac:spMkLst>
            <pc:docMk/>
            <pc:sldMk cId="398850403" sldId="273"/>
            <ac:spMk id="8" creationId="{E6E329B4-06B1-24D3-D2BA-C6AB002CBC74}"/>
          </ac:spMkLst>
        </pc:spChg>
        <pc:spChg chg="del mod">
          <ac:chgData name="Otero, Antonio, DPS" userId="79aff2a9-5a9f-45bd-9ead-d7d037be4b58" providerId="ADAL" clId="{CFBE4843-2F9F-4B8E-95D7-6551A26FFF54}" dt="2023-02-02T00:27:38.025" v="3617"/>
          <ac:spMkLst>
            <pc:docMk/>
            <pc:sldMk cId="398850403" sldId="273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2T00:31:58.412" v="3763" actId="1076"/>
          <ac:picMkLst>
            <pc:docMk/>
            <pc:sldMk cId="398850403" sldId="273"/>
            <ac:picMk id="4" creationId="{61BCDC51-09C5-EB36-F354-E1F9ECF1FF35}"/>
          </ac:picMkLst>
        </pc:picChg>
        <pc:picChg chg="add mod modCrop">
          <ac:chgData name="Otero, Antonio, DPS" userId="79aff2a9-5a9f-45bd-9ead-d7d037be4b58" providerId="ADAL" clId="{CFBE4843-2F9F-4B8E-95D7-6551A26FFF54}" dt="2023-02-02T00:31:47.385" v="3761" actId="1076"/>
          <ac:picMkLst>
            <pc:docMk/>
            <pc:sldMk cId="398850403" sldId="273"/>
            <ac:picMk id="6" creationId="{BB3F6FBF-26A7-4B5E-5662-FB911A49B03C}"/>
          </ac:picMkLst>
        </pc:picChg>
        <pc:cxnChg chg="del">
          <ac:chgData name="Otero, Antonio, DPS" userId="79aff2a9-5a9f-45bd-9ead-d7d037be4b58" providerId="ADAL" clId="{CFBE4843-2F9F-4B8E-95D7-6551A26FFF54}" dt="2023-02-02T00:27:12.650" v="3606" actId="478"/>
          <ac:cxnSpMkLst>
            <pc:docMk/>
            <pc:sldMk cId="398850403" sldId="273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3T00:04:57.519" v="5965"/>
        <pc:sldMkLst>
          <pc:docMk/>
          <pc:sldMk cId="3949794769" sldId="274"/>
        </pc:sldMkLst>
        <pc:spChg chg="mod">
          <ac:chgData name="Otero, Antonio, DPS" userId="79aff2a9-5a9f-45bd-9ead-d7d037be4b58" providerId="ADAL" clId="{CFBE4843-2F9F-4B8E-95D7-6551A26FFF54}" dt="2023-02-03T00:04:57.519" v="5965"/>
          <ac:spMkLst>
            <pc:docMk/>
            <pc:sldMk cId="3949794769" sldId="274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2T23:16:05.771" v="4658" actId="20577"/>
          <ac:spMkLst>
            <pc:docMk/>
            <pc:sldMk cId="3949794769" sldId="274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46:17.782" v="2699" actId="478"/>
          <ac:picMkLst>
            <pc:docMk/>
            <pc:sldMk cId="3949794769" sldId="274"/>
            <ac:picMk id="4" creationId="{36D64B5A-5255-39A1-CF4E-785A44C88EEE}"/>
          </ac:picMkLst>
        </pc:picChg>
        <pc:picChg chg="add mod">
          <ac:chgData name="Otero, Antonio, DPS" userId="79aff2a9-5a9f-45bd-9ead-d7d037be4b58" providerId="ADAL" clId="{CFBE4843-2F9F-4B8E-95D7-6551A26FFF54}" dt="2023-02-02T23:15:41.243" v="4615" actId="1076"/>
          <ac:picMkLst>
            <pc:docMk/>
            <pc:sldMk cId="3949794769" sldId="274"/>
            <ac:picMk id="5" creationId="{E0B8BEAD-E6B5-4838-BEF9-942784FC88AF}"/>
          </ac:picMkLst>
        </pc:picChg>
        <pc:cxnChg chg="del">
          <ac:chgData name="Otero, Antonio, DPS" userId="79aff2a9-5a9f-45bd-9ead-d7d037be4b58" providerId="ADAL" clId="{CFBE4843-2F9F-4B8E-95D7-6551A26FFF54}" dt="2023-02-02T23:15:34.042" v="4614" actId="478"/>
          <ac:cxnSpMkLst>
            <pc:docMk/>
            <pc:sldMk cId="3949794769" sldId="274"/>
            <ac:cxnSpMk id="15" creationId="{FF9AEF55-3E51-58C8-0079-680E4C1A778B}"/>
          </ac:cxnSpMkLst>
        </pc:cxnChg>
      </pc:sldChg>
      <pc:sldChg chg="addSp delSp modSp add mod ord">
        <pc:chgData name="Otero, Antonio, DPS" userId="79aff2a9-5a9f-45bd-9ead-d7d037be4b58" providerId="ADAL" clId="{CFBE4843-2F9F-4B8E-95D7-6551A26FFF54}" dt="2023-02-09T19:35:57.993" v="6005" actId="20577"/>
        <pc:sldMkLst>
          <pc:docMk/>
          <pc:sldMk cId="3551766760" sldId="275"/>
        </pc:sldMkLst>
        <pc:spChg chg="mod">
          <ac:chgData name="Otero, Antonio, DPS" userId="79aff2a9-5a9f-45bd-9ead-d7d037be4b58" providerId="ADAL" clId="{CFBE4843-2F9F-4B8E-95D7-6551A26FFF54}" dt="2023-02-03T00:04:52.151" v="5964"/>
          <ac:spMkLst>
            <pc:docMk/>
            <pc:sldMk cId="3551766760" sldId="275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9T19:35:57.993" v="6005" actId="20577"/>
          <ac:spMkLst>
            <pc:docMk/>
            <pc:sldMk cId="3551766760" sldId="275"/>
            <ac:spMk id="9" creationId="{7A3B6BB5-86B6-D603-DCD7-C54FEB988932}"/>
          </ac:spMkLst>
        </pc:spChg>
        <pc:picChg chg="add mod ord">
          <ac:chgData name="Otero, Antonio, DPS" userId="79aff2a9-5a9f-45bd-9ead-d7d037be4b58" providerId="ADAL" clId="{CFBE4843-2F9F-4B8E-95D7-6551A26FFF54}" dt="2023-02-02T23:14:44.446" v="4604" actId="1076"/>
          <ac:picMkLst>
            <pc:docMk/>
            <pc:sldMk cId="3551766760" sldId="275"/>
            <ac:picMk id="4" creationId="{975F0340-FE86-6873-43FA-EE0B22A53880}"/>
          </ac:picMkLst>
        </pc:picChg>
        <pc:cxnChg chg="del mod">
          <ac:chgData name="Otero, Antonio, DPS" userId="79aff2a9-5a9f-45bd-9ead-d7d037be4b58" providerId="ADAL" clId="{CFBE4843-2F9F-4B8E-95D7-6551A26FFF54}" dt="2023-02-02T00:39:09.760" v="4089" actId="478"/>
          <ac:cxnSpMkLst>
            <pc:docMk/>
            <pc:sldMk cId="3551766760" sldId="275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6:03.998" v="6006" actId="20577"/>
        <pc:sldMkLst>
          <pc:docMk/>
          <pc:sldMk cId="1010321602" sldId="276"/>
        </pc:sldMkLst>
        <pc:spChg chg="mod">
          <ac:chgData name="Otero, Antonio, DPS" userId="79aff2a9-5a9f-45bd-9ead-d7d037be4b58" providerId="ADAL" clId="{CFBE4843-2F9F-4B8E-95D7-6551A26FFF54}" dt="2023-02-03T00:05:03.468" v="5966"/>
          <ac:spMkLst>
            <pc:docMk/>
            <pc:sldMk cId="1010321602" sldId="276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23:28:50.488" v="5003" actId="1076"/>
          <ac:spMkLst>
            <pc:docMk/>
            <pc:sldMk cId="1010321602" sldId="276"/>
            <ac:spMk id="3" creationId="{23D7BEB9-1AF0-CE7E-2DC4-65E59CB5F7A7}"/>
          </ac:spMkLst>
        </pc:spChg>
        <pc:spChg chg="add mod">
          <ac:chgData name="Otero, Antonio, DPS" userId="79aff2a9-5a9f-45bd-9ead-d7d037be4b58" providerId="ADAL" clId="{CFBE4843-2F9F-4B8E-95D7-6551A26FFF54}" dt="2023-02-02T23:28:04.538" v="4992" actId="14100"/>
          <ac:spMkLst>
            <pc:docMk/>
            <pc:sldMk cId="1010321602" sldId="276"/>
            <ac:spMk id="8" creationId="{396831D3-2ABF-53F4-47F2-AA6D05BCFBDE}"/>
          </ac:spMkLst>
        </pc:spChg>
        <pc:spChg chg="mod">
          <ac:chgData name="Otero, Antonio, DPS" userId="79aff2a9-5a9f-45bd-9ead-d7d037be4b58" providerId="ADAL" clId="{CFBE4843-2F9F-4B8E-95D7-6551A26FFF54}" dt="2023-02-09T19:36:03.998" v="6006" actId="20577"/>
          <ac:spMkLst>
            <pc:docMk/>
            <pc:sldMk cId="1010321602" sldId="276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2T23:27:54.624" v="4991" actId="1076"/>
          <ac:picMkLst>
            <pc:docMk/>
            <pc:sldMk cId="1010321602" sldId="276"/>
            <ac:picMk id="4" creationId="{4DE8A196-AF9C-2F3C-5283-0C57EBEDA7E3}"/>
          </ac:picMkLst>
        </pc:picChg>
        <pc:picChg chg="del">
          <ac:chgData name="Otero, Antonio, DPS" userId="79aff2a9-5a9f-45bd-9ead-d7d037be4b58" providerId="ADAL" clId="{CFBE4843-2F9F-4B8E-95D7-6551A26FFF54}" dt="2023-02-01T23:48:44.460" v="2706" actId="478"/>
          <ac:picMkLst>
            <pc:docMk/>
            <pc:sldMk cId="1010321602" sldId="276"/>
            <ac:picMk id="5" creationId="{E0B8BEAD-E6B5-4838-BEF9-942784FC88AF}"/>
          </ac:picMkLst>
        </pc:picChg>
        <pc:cxnChg chg="add mod">
          <ac:chgData name="Otero, Antonio, DPS" userId="79aff2a9-5a9f-45bd-9ead-d7d037be4b58" providerId="ADAL" clId="{CFBE4843-2F9F-4B8E-95D7-6551A26FFF54}" dt="2023-02-02T23:28:44.579" v="5001" actId="14100"/>
          <ac:cxnSpMkLst>
            <pc:docMk/>
            <pc:sldMk cId="1010321602" sldId="276"/>
            <ac:cxnSpMk id="6" creationId="{0F58F7D8-CEF5-73CB-38F6-D12C574187C8}"/>
          </ac:cxnSpMkLst>
        </pc:cxnChg>
        <pc:cxnChg chg="add mod">
          <ac:chgData name="Otero, Antonio, DPS" userId="79aff2a9-5a9f-45bd-9ead-d7d037be4b58" providerId="ADAL" clId="{CFBE4843-2F9F-4B8E-95D7-6551A26FFF54}" dt="2023-02-02T23:28:22.543" v="4996" actId="14100"/>
          <ac:cxnSpMkLst>
            <pc:docMk/>
            <pc:sldMk cId="1010321602" sldId="276"/>
            <ac:cxnSpMk id="11" creationId="{6E010C69-B7DA-19C7-84B3-3194BB401D9C}"/>
          </ac:cxnSpMkLst>
        </pc:cxnChg>
        <pc:cxnChg chg="del">
          <ac:chgData name="Otero, Antonio, DPS" userId="79aff2a9-5a9f-45bd-9ead-d7d037be4b58" providerId="ADAL" clId="{CFBE4843-2F9F-4B8E-95D7-6551A26FFF54}" dt="2023-02-02T23:16:43.427" v="4663" actId="478"/>
          <ac:cxnSpMkLst>
            <pc:docMk/>
            <pc:sldMk cId="1010321602" sldId="276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2T23:32:40.704" v="5095" actId="14100"/>
        <pc:sldMkLst>
          <pc:docMk/>
          <pc:sldMk cId="2992576777" sldId="277"/>
        </pc:sldMkLst>
        <pc:spChg chg="mod">
          <ac:chgData name="Otero, Antonio, DPS" userId="79aff2a9-5a9f-45bd-9ead-d7d037be4b58" providerId="ADAL" clId="{CFBE4843-2F9F-4B8E-95D7-6551A26FFF54}" dt="2023-02-02T23:30:41.845" v="5051" actId="20577"/>
          <ac:spMkLst>
            <pc:docMk/>
            <pc:sldMk cId="2992576777" sldId="277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23:32:33.290" v="5094" actId="14100"/>
          <ac:spMkLst>
            <pc:docMk/>
            <pc:sldMk cId="2992576777" sldId="277"/>
            <ac:spMk id="3" creationId="{D21B5EE8-A986-8826-366F-089456943ABE}"/>
          </ac:spMkLst>
        </pc:spChg>
        <pc:spChg chg="add del mod">
          <ac:chgData name="Otero, Antonio, DPS" userId="79aff2a9-5a9f-45bd-9ead-d7d037be4b58" providerId="ADAL" clId="{CFBE4843-2F9F-4B8E-95D7-6551A26FFF54}" dt="2023-02-02T23:31:37.773" v="5085" actId="1076"/>
          <ac:spMkLst>
            <pc:docMk/>
            <pc:sldMk cId="2992576777" sldId="277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55:33.849" v="2709" actId="478"/>
          <ac:picMkLst>
            <pc:docMk/>
            <pc:sldMk cId="2992576777" sldId="277"/>
            <ac:picMk id="4" creationId="{4DE8A196-AF9C-2F3C-5283-0C57EBEDA7E3}"/>
          </ac:picMkLst>
        </pc:picChg>
        <pc:picChg chg="add mod">
          <ac:chgData name="Otero, Antonio, DPS" userId="79aff2a9-5a9f-45bd-9ead-d7d037be4b58" providerId="ADAL" clId="{CFBE4843-2F9F-4B8E-95D7-6551A26FFF54}" dt="2023-02-02T23:32:40.704" v="5095" actId="14100"/>
          <ac:picMkLst>
            <pc:docMk/>
            <pc:sldMk cId="2992576777" sldId="277"/>
            <ac:picMk id="5" creationId="{C697BC0E-76B6-0ABA-FB69-496C05360F9E}"/>
          </ac:picMkLst>
        </pc:picChg>
        <pc:cxnChg chg="del mod">
          <ac:chgData name="Otero, Antonio, DPS" userId="79aff2a9-5a9f-45bd-9ead-d7d037be4b58" providerId="ADAL" clId="{CFBE4843-2F9F-4B8E-95D7-6551A26FFF54}" dt="2023-02-02T23:31:49.071" v="5090" actId="21"/>
          <ac:cxnSpMkLst>
            <pc:docMk/>
            <pc:sldMk cId="2992576777" sldId="277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2T23:34:35.812" v="5186" actId="207"/>
        <pc:sldMkLst>
          <pc:docMk/>
          <pc:sldMk cId="760234921" sldId="278"/>
        </pc:sldMkLst>
        <pc:spChg chg="mod">
          <ac:chgData name="Otero, Antonio, DPS" userId="79aff2a9-5a9f-45bd-9ead-d7d037be4b58" providerId="ADAL" clId="{CFBE4843-2F9F-4B8E-95D7-6551A26FFF54}" dt="2023-02-02T23:33:18.035" v="5129" actId="20577"/>
          <ac:spMkLst>
            <pc:docMk/>
            <pc:sldMk cId="760234921" sldId="278"/>
            <ac:spMk id="2" creationId="{AD86E7F5-AA5E-B4F1-2443-3CD32D1AEEB1}"/>
          </ac:spMkLst>
        </pc:spChg>
        <pc:spChg chg="add mod">
          <ac:chgData name="Otero, Antonio, DPS" userId="79aff2a9-5a9f-45bd-9ead-d7d037be4b58" providerId="ADAL" clId="{CFBE4843-2F9F-4B8E-95D7-6551A26FFF54}" dt="2023-02-02T23:34:35.812" v="5186" actId="207"/>
          <ac:spMkLst>
            <pc:docMk/>
            <pc:sldMk cId="760234921" sldId="278"/>
            <ac:spMk id="3" creationId="{BA4DC264-CDF6-E7D4-383E-9A3CA7FA1B29}"/>
          </ac:spMkLst>
        </pc:spChg>
        <pc:spChg chg="mod">
          <ac:chgData name="Otero, Antonio, DPS" userId="79aff2a9-5a9f-45bd-9ead-d7d037be4b58" providerId="ADAL" clId="{CFBE4843-2F9F-4B8E-95D7-6551A26FFF54}" dt="2023-02-02T23:34:19.065" v="5183" actId="207"/>
          <ac:spMkLst>
            <pc:docMk/>
            <pc:sldMk cId="760234921" sldId="278"/>
            <ac:spMk id="9" creationId="{7A3B6BB5-86B6-D603-DCD7-C54FEB988932}"/>
          </ac:spMkLst>
        </pc:spChg>
        <pc:picChg chg="add mod">
          <ac:chgData name="Otero, Antonio, DPS" userId="79aff2a9-5a9f-45bd-9ead-d7d037be4b58" providerId="ADAL" clId="{CFBE4843-2F9F-4B8E-95D7-6551A26FFF54}" dt="2023-02-02T23:33:22.380" v="5130" actId="1076"/>
          <ac:picMkLst>
            <pc:docMk/>
            <pc:sldMk cId="760234921" sldId="278"/>
            <ac:picMk id="4" creationId="{2C7112E0-8F22-1441-11BD-FE88889CE64A}"/>
          </ac:picMkLst>
        </pc:picChg>
        <pc:picChg chg="del">
          <ac:chgData name="Otero, Antonio, DPS" userId="79aff2a9-5a9f-45bd-9ead-d7d037be4b58" providerId="ADAL" clId="{CFBE4843-2F9F-4B8E-95D7-6551A26FFF54}" dt="2023-02-01T23:56:50.430" v="2712" actId="478"/>
          <ac:picMkLst>
            <pc:docMk/>
            <pc:sldMk cId="760234921" sldId="278"/>
            <ac:picMk id="5" creationId="{C697BC0E-76B6-0ABA-FB69-496C05360F9E}"/>
          </ac:picMkLst>
        </pc:picChg>
        <pc:cxnChg chg="del">
          <ac:chgData name="Otero, Antonio, DPS" userId="79aff2a9-5a9f-45bd-9ead-d7d037be4b58" providerId="ADAL" clId="{CFBE4843-2F9F-4B8E-95D7-6551A26FFF54}" dt="2023-02-02T23:33:24.883" v="5131" actId="478"/>
          <ac:cxnSpMkLst>
            <pc:docMk/>
            <pc:sldMk cId="760234921" sldId="278"/>
            <ac:cxnSpMk id="15" creationId="{FF9AEF55-3E51-58C8-0079-680E4C1A778B}"/>
          </ac:cxnSpMkLst>
        </pc:cxnChg>
      </pc:sldChg>
      <pc:sldChg chg="addSp delSp modSp add mod">
        <pc:chgData name="Otero, Antonio, DPS" userId="79aff2a9-5a9f-45bd-9ead-d7d037be4b58" providerId="ADAL" clId="{CFBE4843-2F9F-4B8E-95D7-6551A26FFF54}" dt="2023-02-09T19:36:18.673" v="6007" actId="20577"/>
        <pc:sldMkLst>
          <pc:docMk/>
          <pc:sldMk cId="1297332608" sldId="279"/>
        </pc:sldMkLst>
        <pc:spChg chg="mod">
          <ac:chgData name="Otero, Antonio, DPS" userId="79aff2a9-5a9f-45bd-9ead-d7d037be4b58" providerId="ADAL" clId="{CFBE4843-2F9F-4B8E-95D7-6551A26FFF54}" dt="2023-02-02T23:35:34.622" v="5234" actId="20577"/>
          <ac:spMkLst>
            <pc:docMk/>
            <pc:sldMk cId="1297332608" sldId="279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9T19:36:18.673" v="6007" actId="20577"/>
          <ac:spMkLst>
            <pc:docMk/>
            <pc:sldMk cId="1297332608" sldId="279"/>
            <ac:spMk id="9" creationId="{7A3B6BB5-86B6-D603-DCD7-C54FEB988932}"/>
          </ac:spMkLst>
        </pc:spChg>
        <pc:picChg chg="del">
          <ac:chgData name="Otero, Antonio, DPS" userId="79aff2a9-5a9f-45bd-9ead-d7d037be4b58" providerId="ADAL" clId="{CFBE4843-2F9F-4B8E-95D7-6551A26FFF54}" dt="2023-02-01T23:57:52.807" v="2715" actId="478"/>
          <ac:picMkLst>
            <pc:docMk/>
            <pc:sldMk cId="1297332608" sldId="279"/>
            <ac:picMk id="4" creationId="{2C7112E0-8F22-1441-11BD-FE88889CE64A}"/>
          </ac:picMkLst>
        </pc:picChg>
        <pc:picChg chg="add mod">
          <ac:chgData name="Otero, Antonio, DPS" userId="79aff2a9-5a9f-45bd-9ead-d7d037be4b58" providerId="ADAL" clId="{CFBE4843-2F9F-4B8E-95D7-6551A26FFF54}" dt="2023-02-02T23:37:12.780" v="5335" actId="14100"/>
          <ac:picMkLst>
            <pc:docMk/>
            <pc:sldMk cId="1297332608" sldId="279"/>
            <ac:picMk id="5" creationId="{0E8980ED-605B-49BB-7258-EC0BEED24243}"/>
          </ac:picMkLst>
        </pc:picChg>
        <pc:cxnChg chg="del">
          <ac:chgData name="Otero, Antonio, DPS" userId="79aff2a9-5a9f-45bd-9ead-d7d037be4b58" providerId="ADAL" clId="{CFBE4843-2F9F-4B8E-95D7-6551A26FFF54}" dt="2023-02-02T23:35:43.590" v="5235" actId="478"/>
          <ac:cxnSpMkLst>
            <pc:docMk/>
            <pc:sldMk cId="1297332608" sldId="279"/>
            <ac:cxnSpMk id="15" creationId="{FF9AEF55-3E51-58C8-0079-680E4C1A778B}"/>
          </ac:cxnSpMkLst>
        </pc:cxnChg>
      </pc:sldChg>
      <pc:sldChg chg="delSp modSp add mod">
        <pc:chgData name="Otero, Antonio, DPS" userId="79aff2a9-5a9f-45bd-9ead-d7d037be4b58" providerId="ADAL" clId="{CFBE4843-2F9F-4B8E-95D7-6551A26FFF54}" dt="2023-02-02T23:52:57.434" v="5868" actId="1076"/>
        <pc:sldMkLst>
          <pc:docMk/>
          <pc:sldMk cId="2036934730" sldId="280"/>
        </pc:sldMkLst>
        <pc:spChg chg="mod">
          <ac:chgData name="Otero, Antonio, DPS" userId="79aff2a9-5a9f-45bd-9ead-d7d037be4b58" providerId="ADAL" clId="{CFBE4843-2F9F-4B8E-95D7-6551A26FFF54}" dt="2023-02-02T23:50:06.290" v="5788" actId="255"/>
          <ac:spMkLst>
            <pc:docMk/>
            <pc:sldMk cId="2036934730" sldId="280"/>
            <ac:spMk id="2" creationId="{AD86E7F5-AA5E-B4F1-2443-3CD32D1AEEB1}"/>
          </ac:spMkLst>
        </pc:spChg>
        <pc:spChg chg="mod">
          <ac:chgData name="Otero, Antonio, DPS" userId="79aff2a9-5a9f-45bd-9ead-d7d037be4b58" providerId="ADAL" clId="{CFBE4843-2F9F-4B8E-95D7-6551A26FFF54}" dt="2023-02-02T23:52:57.434" v="5868" actId="1076"/>
          <ac:spMkLst>
            <pc:docMk/>
            <pc:sldMk cId="2036934730" sldId="280"/>
            <ac:spMk id="9" creationId="{7A3B6BB5-86B6-D603-DCD7-C54FEB988932}"/>
          </ac:spMkLst>
        </pc:spChg>
        <pc:picChg chg="del mod">
          <ac:chgData name="Otero, Antonio, DPS" userId="79aff2a9-5a9f-45bd-9ead-d7d037be4b58" providerId="ADAL" clId="{CFBE4843-2F9F-4B8E-95D7-6551A26FFF54}" dt="2023-02-02T23:48:05.866" v="5639" actId="478"/>
          <ac:picMkLst>
            <pc:docMk/>
            <pc:sldMk cId="2036934730" sldId="280"/>
            <ac:picMk id="5" creationId="{0E8980ED-605B-49BB-7258-EC0BEED24243}"/>
          </ac:picMkLst>
        </pc:picChg>
      </pc:sldChg>
    </pc:docChg>
  </pc:docChgLst>
  <pc:docChgLst>
    <pc:chgData name="Otero, Antonio, DPS" userId="79aff2a9-5a9f-45bd-9ead-d7d037be4b58" providerId="ADAL" clId="{97AF3C3A-E483-4E0D-8C5E-9F2F864F6F61}"/>
    <pc:docChg chg="modSld">
      <pc:chgData name="Otero, Antonio, DPS" userId="79aff2a9-5a9f-45bd-9ead-d7d037be4b58" providerId="ADAL" clId="{97AF3C3A-E483-4E0D-8C5E-9F2F864F6F61}" dt="2023-04-13T16:20:44.111" v="93" actId="208"/>
      <pc:docMkLst>
        <pc:docMk/>
      </pc:docMkLst>
      <pc:sldChg chg="addSp delSp modSp mod">
        <pc:chgData name="Otero, Antonio, DPS" userId="79aff2a9-5a9f-45bd-9ead-d7d037be4b58" providerId="ADAL" clId="{97AF3C3A-E483-4E0D-8C5E-9F2F864F6F61}" dt="2023-04-13T16:17:27.524" v="90" actId="1076"/>
        <pc:sldMkLst>
          <pc:docMk/>
          <pc:sldMk cId="1033853813" sldId="407"/>
        </pc:sldMkLst>
        <pc:spChg chg="add del mod">
          <ac:chgData name="Otero, Antonio, DPS" userId="79aff2a9-5a9f-45bd-9ead-d7d037be4b58" providerId="ADAL" clId="{97AF3C3A-E483-4E0D-8C5E-9F2F864F6F61}" dt="2023-04-13T16:16:11.780" v="67"/>
          <ac:spMkLst>
            <pc:docMk/>
            <pc:sldMk cId="1033853813" sldId="407"/>
            <ac:spMk id="2" creationId="{5A880F94-F004-A2DB-5859-73A22A0E20F0}"/>
          </ac:spMkLst>
        </pc:spChg>
        <pc:spChg chg="add mod">
          <ac:chgData name="Otero, Antonio, DPS" userId="79aff2a9-5a9f-45bd-9ead-d7d037be4b58" providerId="ADAL" clId="{97AF3C3A-E483-4E0D-8C5E-9F2F864F6F61}" dt="2023-04-13T16:13:46.972" v="3" actId="208"/>
          <ac:spMkLst>
            <pc:docMk/>
            <pc:sldMk cId="1033853813" sldId="407"/>
            <ac:spMk id="6" creationId="{76F0B2E0-0CAE-0470-5183-2C888DB0015E}"/>
          </ac:spMkLst>
        </pc:spChg>
        <pc:spChg chg="add mod">
          <ac:chgData name="Otero, Antonio, DPS" userId="79aff2a9-5a9f-45bd-9ead-d7d037be4b58" providerId="ADAL" clId="{97AF3C3A-E483-4E0D-8C5E-9F2F864F6F61}" dt="2023-04-13T16:16:10.399" v="65" actId="208"/>
          <ac:spMkLst>
            <pc:docMk/>
            <pc:sldMk cId="1033853813" sldId="407"/>
            <ac:spMk id="18" creationId="{69867BAD-C3EA-FDC0-E1AE-CD17A3408F90}"/>
          </ac:spMkLst>
        </pc:spChg>
        <pc:spChg chg="add mod">
          <ac:chgData name="Otero, Antonio, DPS" userId="79aff2a9-5a9f-45bd-9ead-d7d037be4b58" providerId="ADAL" clId="{97AF3C3A-E483-4E0D-8C5E-9F2F864F6F61}" dt="2023-04-13T16:17:02.763" v="74" actId="207"/>
          <ac:spMkLst>
            <pc:docMk/>
            <pc:sldMk cId="1033853813" sldId="407"/>
            <ac:spMk id="19" creationId="{1C246819-838E-99E2-EAD0-C8CD3B607A48}"/>
          </ac:spMkLst>
        </pc:spChg>
        <pc:spChg chg="add mod">
          <ac:chgData name="Otero, Antonio, DPS" userId="79aff2a9-5a9f-45bd-9ead-d7d037be4b58" providerId="ADAL" clId="{97AF3C3A-E483-4E0D-8C5E-9F2F864F6F61}" dt="2023-04-13T16:17:27.524" v="90" actId="1076"/>
          <ac:spMkLst>
            <pc:docMk/>
            <pc:sldMk cId="1033853813" sldId="407"/>
            <ac:spMk id="20" creationId="{14336596-F649-09B7-3E6D-BED5A7BD6DAF}"/>
          </ac:spMkLst>
        </pc:spChg>
        <pc:cxnChg chg="add mod">
          <ac:chgData name="Otero, Antonio, DPS" userId="79aff2a9-5a9f-45bd-9ead-d7d037be4b58" providerId="ADAL" clId="{97AF3C3A-E483-4E0D-8C5E-9F2F864F6F61}" dt="2023-04-13T16:15:17.651" v="16" actId="208"/>
          <ac:cxnSpMkLst>
            <pc:docMk/>
            <pc:sldMk cId="1033853813" sldId="407"/>
            <ac:cxnSpMk id="8" creationId="{78A53D04-2EF5-FFFC-6240-71374F254578}"/>
          </ac:cxnSpMkLst>
        </pc:cxnChg>
        <pc:cxnChg chg="add mod">
          <ac:chgData name="Otero, Antonio, DPS" userId="79aff2a9-5a9f-45bd-9ead-d7d037be4b58" providerId="ADAL" clId="{97AF3C3A-E483-4E0D-8C5E-9F2F864F6F61}" dt="2023-04-13T16:15:37.224" v="61" actId="1036"/>
          <ac:cxnSpMkLst>
            <pc:docMk/>
            <pc:sldMk cId="1033853813" sldId="407"/>
            <ac:cxnSpMk id="17" creationId="{50C64ADA-01A4-83E3-B7E2-98CCAD57A7E9}"/>
          </ac:cxnSpMkLst>
        </pc:cxnChg>
      </pc:sldChg>
      <pc:sldChg chg="addSp modSp mod">
        <pc:chgData name="Otero, Antonio, DPS" userId="79aff2a9-5a9f-45bd-9ead-d7d037be4b58" providerId="ADAL" clId="{97AF3C3A-E483-4E0D-8C5E-9F2F864F6F61}" dt="2023-04-13T16:20:44.111" v="93" actId="208"/>
        <pc:sldMkLst>
          <pc:docMk/>
          <pc:sldMk cId="3204240800" sldId="410"/>
        </pc:sldMkLst>
        <pc:spChg chg="add mod">
          <ac:chgData name="Otero, Antonio, DPS" userId="79aff2a9-5a9f-45bd-9ead-d7d037be4b58" providerId="ADAL" clId="{97AF3C3A-E483-4E0D-8C5E-9F2F864F6F61}" dt="2023-04-13T16:20:44.111" v="93" actId="208"/>
          <ac:spMkLst>
            <pc:docMk/>
            <pc:sldMk cId="3204240800" sldId="410"/>
            <ac:spMk id="2" creationId="{1FAD2020-51FE-E151-DC80-EC1CF51C8A31}"/>
          </ac:spMkLst>
        </pc:spChg>
      </pc:sldChg>
    </pc:docChg>
  </pc:docChgLst>
  <pc:docChgLst>
    <pc:chgData name="Otero, Antonio, DPS" userId="79aff2a9-5a9f-45bd-9ead-d7d037be4b58" providerId="ADAL" clId="{777A86B0-8C84-4949-A51E-664502362FA9}"/>
    <pc:docChg chg="undo custSel addSld delSld modSld sldOrd">
      <pc:chgData name="Otero, Antonio, DPS" userId="79aff2a9-5a9f-45bd-9ead-d7d037be4b58" providerId="ADAL" clId="{777A86B0-8C84-4949-A51E-664502362FA9}" dt="2023-03-18T04:47:00.997" v="4537"/>
      <pc:docMkLst>
        <pc:docMk/>
      </pc:docMkLst>
      <pc:sldChg chg="modSp mod">
        <pc:chgData name="Otero, Antonio, DPS" userId="79aff2a9-5a9f-45bd-9ead-d7d037be4b58" providerId="ADAL" clId="{777A86B0-8C84-4949-A51E-664502362FA9}" dt="2023-03-14T00:24:15.268" v="4535" actId="255"/>
        <pc:sldMkLst>
          <pc:docMk/>
          <pc:sldMk cId="539636627" sldId="256"/>
        </pc:sldMkLst>
        <pc:spChg chg="mod">
          <ac:chgData name="Otero, Antonio, DPS" userId="79aff2a9-5a9f-45bd-9ead-d7d037be4b58" providerId="ADAL" clId="{777A86B0-8C84-4949-A51E-664502362FA9}" dt="2023-03-14T00:24:15.268" v="4535" actId="255"/>
          <ac:spMkLst>
            <pc:docMk/>
            <pc:sldMk cId="539636627" sldId="256"/>
            <ac:spMk id="7" creationId="{658D53B4-AAF8-AC78-9340-EAC293FE3647}"/>
          </ac:spMkLst>
        </pc:spChg>
      </pc:sldChg>
      <pc:sldChg chg="addSp delSp modSp mod">
        <pc:chgData name="Otero, Antonio, DPS" userId="79aff2a9-5a9f-45bd-9ead-d7d037be4b58" providerId="ADAL" clId="{777A86B0-8C84-4949-A51E-664502362FA9}" dt="2023-03-06T17:40:30.768" v="4489" actId="1076"/>
        <pc:sldMkLst>
          <pc:docMk/>
          <pc:sldMk cId="2157288402" sldId="262"/>
        </pc:sldMkLst>
        <pc:spChg chg="mod">
          <ac:chgData name="Otero, Antonio, DPS" userId="79aff2a9-5a9f-45bd-9ead-d7d037be4b58" providerId="ADAL" clId="{777A86B0-8C84-4949-A51E-664502362FA9}" dt="2023-03-06T17:40:30.768" v="4489" actId="1076"/>
          <ac:spMkLst>
            <pc:docMk/>
            <pc:sldMk cId="2157288402" sldId="262"/>
            <ac:spMk id="7" creationId="{F4B37919-047C-9EAA-EDB0-52D638757A35}"/>
          </ac:spMkLst>
        </pc:spChg>
        <pc:spChg chg="mod">
          <ac:chgData name="Otero, Antonio, DPS" userId="79aff2a9-5a9f-45bd-9ead-d7d037be4b58" providerId="ADAL" clId="{777A86B0-8C84-4949-A51E-664502362FA9}" dt="2023-03-06T17:40:02.704" v="4481" actId="20577"/>
          <ac:spMkLst>
            <pc:docMk/>
            <pc:sldMk cId="2157288402" sldId="262"/>
            <ac:spMk id="8" creationId="{694FD2AC-1C2E-5063-EAC1-BEB4B1A43D34}"/>
          </ac:spMkLst>
        </pc:spChg>
        <pc:picChg chg="add mod ord">
          <ac:chgData name="Otero, Antonio, DPS" userId="79aff2a9-5a9f-45bd-9ead-d7d037be4b58" providerId="ADAL" clId="{777A86B0-8C84-4949-A51E-664502362FA9}" dt="2023-03-06T17:40:13.719" v="4484" actId="167"/>
          <ac:picMkLst>
            <pc:docMk/>
            <pc:sldMk cId="2157288402" sldId="262"/>
            <ac:picMk id="4" creationId="{9465FE3E-437A-5248-62FC-E7C6EC8D57BB}"/>
          </ac:picMkLst>
        </pc:picChg>
        <pc:picChg chg="del">
          <ac:chgData name="Otero, Antonio, DPS" userId="79aff2a9-5a9f-45bd-9ead-d7d037be4b58" providerId="ADAL" clId="{777A86B0-8C84-4949-A51E-664502362FA9}" dt="2023-03-06T17:39:20.964" v="4476" actId="478"/>
          <ac:picMkLst>
            <pc:docMk/>
            <pc:sldMk cId="2157288402" sldId="262"/>
            <ac:picMk id="6" creationId="{0B80A65D-094C-E275-C561-9323CBD665DA}"/>
          </ac:picMkLst>
        </pc:picChg>
      </pc:sldChg>
      <pc:sldChg chg="modSp mod">
        <pc:chgData name="Otero, Antonio, DPS" userId="79aff2a9-5a9f-45bd-9ead-d7d037be4b58" providerId="ADAL" clId="{777A86B0-8C84-4949-A51E-664502362FA9}" dt="2023-03-07T17:37:54.456" v="4506" actId="1076"/>
        <pc:sldMkLst>
          <pc:docMk/>
          <pc:sldMk cId="2439817823" sldId="265"/>
        </pc:sldMkLst>
        <pc:spChg chg="mod">
          <ac:chgData name="Otero, Antonio, DPS" userId="79aff2a9-5a9f-45bd-9ead-d7d037be4b58" providerId="ADAL" clId="{777A86B0-8C84-4949-A51E-664502362FA9}" dt="2023-03-07T17:37:54.456" v="4506" actId="1076"/>
          <ac:spMkLst>
            <pc:docMk/>
            <pc:sldMk cId="2439817823" sldId="265"/>
            <ac:spMk id="3" creationId="{A4147BEB-D48E-9244-E202-6CAAEEC778DA}"/>
          </ac:spMkLst>
        </pc:spChg>
        <pc:spChg chg="mod">
          <ac:chgData name="Otero, Antonio, DPS" userId="79aff2a9-5a9f-45bd-9ead-d7d037be4b58" providerId="ADAL" clId="{777A86B0-8C84-4949-A51E-664502362FA9}" dt="2023-03-07T17:37:47.335" v="4505" actId="1076"/>
          <ac:spMkLst>
            <pc:docMk/>
            <pc:sldMk cId="2439817823" sldId="265"/>
            <ac:spMk id="9" creationId="{7A3B6BB5-86B6-D603-DCD7-C54FEB988932}"/>
          </ac:spMkLst>
        </pc:spChg>
      </pc:sldChg>
      <pc:sldChg chg="addSp delSp modSp mod">
        <pc:chgData name="Otero, Antonio, DPS" userId="79aff2a9-5a9f-45bd-9ead-d7d037be4b58" providerId="ADAL" clId="{777A86B0-8C84-4949-A51E-664502362FA9}" dt="2023-03-07T17:32:45.321" v="4491" actId="20577"/>
        <pc:sldMkLst>
          <pc:docMk/>
          <pc:sldMk cId="1297332608" sldId="279"/>
        </pc:sldMkLst>
        <pc:spChg chg="add del mod">
          <ac:chgData name="Otero, Antonio, DPS" userId="79aff2a9-5a9f-45bd-9ead-d7d037be4b58" providerId="ADAL" clId="{777A86B0-8C84-4949-A51E-664502362FA9}" dt="2023-03-03T19:32:33.745" v="3684"/>
          <ac:spMkLst>
            <pc:docMk/>
            <pc:sldMk cId="1297332608" sldId="279"/>
            <ac:spMk id="3" creationId="{CFB51F29-88EF-20A5-49F3-D91F426D50EA}"/>
          </ac:spMkLst>
        </pc:spChg>
        <pc:spChg chg="mod">
          <ac:chgData name="Otero, Antonio, DPS" userId="79aff2a9-5a9f-45bd-9ead-d7d037be4b58" providerId="ADAL" clId="{777A86B0-8C84-4949-A51E-664502362FA9}" dt="2023-03-07T17:32:45.321" v="4491" actId="20577"/>
          <ac:spMkLst>
            <pc:docMk/>
            <pc:sldMk cId="1297332608" sldId="279"/>
            <ac:spMk id="9" creationId="{7A3B6BB5-86B6-D603-DCD7-C54FEB988932}"/>
          </ac:spMkLst>
        </pc:spChg>
        <pc:picChg chg="mod">
          <ac:chgData name="Otero, Antonio, DPS" userId="79aff2a9-5a9f-45bd-9ead-d7d037be4b58" providerId="ADAL" clId="{777A86B0-8C84-4949-A51E-664502362FA9}" dt="2023-03-03T19:34:22.804" v="3703" actId="14100"/>
          <ac:picMkLst>
            <pc:docMk/>
            <pc:sldMk cId="1297332608" sldId="279"/>
            <ac:picMk id="5" creationId="{0E8980ED-605B-49BB-7258-EC0BEED24243}"/>
          </ac:picMkLst>
        </pc:picChg>
      </pc:sldChg>
      <pc:sldChg chg="del">
        <pc:chgData name="Otero, Antonio, DPS" userId="79aff2a9-5a9f-45bd-9ead-d7d037be4b58" providerId="ADAL" clId="{777A86B0-8C84-4949-A51E-664502362FA9}" dt="2023-03-07T17:32:09.278" v="4490" actId="2696"/>
        <pc:sldMkLst>
          <pc:docMk/>
          <pc:sldMk cId="2036934730" sldId="280"/>
        </pc:sldMkLst>
      </pc:sldChg>
      <pc:sldChg chg="addSp delSp modSp new mod">
        <pc:chgData name="Otero, Antonio, DPS" userId="79aff2a9-5a9f-45bd-9ead-d7d037be4b58" providerId="ADAL" clId="{777A86B0-8C84-4949-A51E-664502362FA9}" dt="2023-03-07T17:36:20.441" v="4494" actId="20577"/>
        <pc:sldMkLst>
          <pc:docMk/>
          <pc:sldMk cId="2288030842" sldId="281"/>
        </pc:sldMkLst>
        <pc:spChg chg="add mod">
          <ac:chgData name="Otero, Antonio, DPS" userId="79aff2a9-5a9f-45bd-9ead-d7d037be4b58" providerId="ADAL" clId="{777A86B0-8C84-4949-A51E-664502362FA9}" dt="2023-03-03T16:51:34.903" v="1432" actId="255"/>
          <ac:spMkLst>
            <pc:docMk/>
            <pc:sldMk cId="2288030842" sldId="281"/>
            <ac:spMk id="2" creationId="{999A312D-FE3F-EF92-E7A7-AB542A48F12C}"/>
          </ac:spMkLst>
        </pc:spChg>
        <pc:spChg chg="add mod">
          <ac:chgData name="Otero, Antonio, DPS" userId="79aff2a9-5a9f-45bd-9ead-d7d037be4b58" providerId="ADAL" clId="{777A86B0-8C84-4949-A51E-664502362FA9}" dt="2023-03-03T16:51:44.188" v="1434" actId="1076"/>
          <ac:spMkLst>
            <pc:docMk/>
            <pc:sldMk cId="2288030842" sldId="281"/>
            <ac:spMk id="3" creationId="{0F18F694-8476-E294-61D0-7302BEBC9461}"/>
          </ac:spMkLst>
        </pc:spChg>
        <pc:spChg chg="add mod">
          <ac:chgData name="Otero, Antonio, DPS" userId="79aff2a9-5a9f-45bd-9ead-d7d037be4b58" providerId="ADAL" clId="{777A86B0-8C84-4949-A51E-664502362FA9}" dt="2023-03-07T17:36:11.604" v="4492" actId="20577"/>
          <ac:spMkLst>
            <pc:docMk/>
            <pc:sldMk cId="2288030842" sldId="281"/>
            <ac:spMk id="6" creationId="{1FAAF346-8C94-0B8A-D7DD-A4D61F87C9BB}"/>
          </ac:spMkLst>
        </pc:spChg>
        <pc:spChg chg="add mod">
          <ac:chgData name="Otero, Antonio, DPS" userId="79aff2a9-5a9f-45bd-9ead-d7d037be4b58" providerId="ADAL" clId="{777A86B0-8C84-4949-A51E-664502362FA9}" dt="2023-03-03T16:04:09.582" v="1092" actId="1076"/>
          <ac:spMkLst>
            <pc:docMk/>
            <pc:sldMk cId="2288030842" sldId="281"/>
            <ac:spMk id="7" creationId="{91582E90-38CD-8962-2CAD-F50EC63056AB}"/>
          </ac:spMkLst>
        </pc:spChg>
        <pc:spChg chg="add mod">
          <ac:chgData name="Otero, Antonio, DPS" userId="79aff2a9-5a9f-45bd-9ead-d7d037be4b58" providerId="ADAL" clId="{777A86B0-8C84-4949-A51E-664502362FA9}" dt="2023-03-03T15:57:42.248" v="784" actId="14100"/>
          <ac:spMkLst>
            <pc:docMk/>
            <pc:sldMk cId="2288030842" sldId="281"/>
            <ac:spMk id="8" creationId="{CE4161B4-8DD0-56A1-8547-DE46E36AE1F2}"/>
          </ac:spMkLst>
        </pc:spChg>
        <pc:spChg chg="add mod">
          <ac:chgData name="Otero, Antonio, DPS" userId="79aff2a9-5a9f-45bd-9ead-d7d037be4b58" providerId="ADAL" clId="{777A86B0-8C84-4949-A51E-664502362FA9}" dt="2023-03-07T17:36:17.886" v="4493" actId="20577"/>
          <ac:spMkLst>
            <pc:docMk/>
            <pc:sldMk cId="2288030842" sldId="281"/>
            <ac:spMk id="9" creationId="{8CC8FAAD-0F5A-BDB1-021E-92CCDFB10418}"/>
          </ac:spMkLst>
        </pc:spChg>
        <pc:spChg chg="add del mod">
          <ac:chgData name="Otero, Antonio, DPS" userId="79aff2a9-5a9f-45bd-9ead-d7d037be4b58" providerId="ADAL" clId="{777A86B0-8C84-4949-A51E-664502362FA9}" dt="2023-03-03T16:00:16.161" v="925" actId="478"/>
          <ac:spMkLst>
            <pc:docMk/>
            <pc:sldMk cId="2288030842" sldId="281"/>
            <ac:spMk id="10" creationId="{6A1B3F5B-28DF-76C8-34C2-FC6FCFC7896F}"/>
          </ac:spMkLst>
        </pc:spChg>
        <pc:spChg chg="add mod">
          <ac:chgData name="Otero, Antonio, DPS" userId="79aff2a9-5a9f-45bd-9ead-d7d037be4b58" providerId="ADAL" clId="{777A86B0-8C84-4949-A51E-664502362FA9}" dt="2023-03-07T17:36:20.441" v="4494" actId="20577"/>
          <ac:spMkLst>
            <pc:docMk/>
            <pc:sldMk cId="2288030842" sldId="281"/>
            <ac:spMk id="11" creationId="{1064686B-1567-C2FB-0E1D-21561AF5C670}"/>
          </ac:spMkLst>
        </pc:spChg>
        <pc:picChg chg="add mod">
          <ac:chgData name="Otero, Antonio, DPS" userId="79aff2a9-5a9f-45bd-9ead-d7d037be4b58" providerId="ADAL" clId="{777A86B0-8C84-4949-A51E-664502362FA9}" dt="2023-03-03T15:57:09.239" v="776" actId="14100"/>
          <ac:picMkLst>
            <pc:docMk/>
            <pc:sldMk cId="2288030842" sldId="281"/>
            <ac:picMk id="5" creationId="{90CDEE34-F15C-BDDA-B2CE-FDE67CE48A9F}"/>
          </ac:picMkLst>
        </pc:picChg>
      </pc:sldChg>
      <pc:sldChg chg="addSp delSp modSp add mod">
        <pc:chgData name="Otero, Antonio, DPS" userId="79aff2a9-5a9f-45bd-9ead-d7d037be4b58" providerId="ADAL" clId="{777A86B0-8C84-4949-A51E-664502362FA9}" dt="2023-03-03T16:51:15.563" v="1431" actId="1035"/>
        <pc:sldMkLst>
          <pc:docMk/>
          <pc:sldMk cId="1142724791" sldId="282"/>
        </pc:sldMkLst>
        <pc:spChg chg="mod">
          <ac:chgData name="Otero, Antonio, DPS" userId="79aff2a9-5a9f-45bd-9ead-d7d037be4b58" providerId="ADAL" clId="{777A86B0-8C84-4949-A51E-664502362FA9}" dt="2023-03-03T16:50:50.665" v="1401" actId="1076"/>
          <ac:spMkLst>
            <pc:docMk/>
            <pc:sldMk cId="1142724791" sldId="282"/>
            <ac:spMk id="2" creationId="{999A312D-FE3F-EF92-E7A7-AB542A48F12C}"/>
          </ac:spMkLst>
        </pc:spChg>
        <pc:spChg chg="mod">
          <ac:chgData name="Otero, Antonio, DPS" userId="79aff2a9-5a9f-45bd-9ead-d7d037be4b58" providerId="ADAL" clId="{777A86B0-8C84-4949-A51E-664502362FA9}" dt="2023-03-03T16:50:53.272" v="1402" actId="1076"/>
          <ac:spMkLst>
            <pc:docMk/>
            <pc:sldMk cId="1142724791" sldId="282"/>
            <ac:spMk id="3" creationId="{0F18F694-8476-E294-61D0-7302BEBC9461}"/>
          </ac:spMkLst>
        </pc:spChg>
        <pc:spChg chg="add del mod">
          <ac:chgData name="Otero, Antonio, DPS" userId="79aff2a9-5a9f-45bd-9ead-d7d037be4b58" providerId="ADAL" clId="{777A86B0-8C84-4949-A51E-664502362FA9}" dt="2023-03-03T15:40:12.421" v="200" actId="478"/>
          <ac:spMkLst>
            <pc:docMk/>
            <pc:sldMk cId="1142724791" sldId="282"/>
            <ac:spMk id="7" creationId="{28EDFD57-3444-0957-54B9-925385085A36}"/>
          </ac:spMkLst>
        </pc:spChg>
        <pc:spChg chg="add mod">
          <ac:chgData name="Otero, Antonio, DPS" userId="79aff2a9-5a9f-45bd-9ead-d7d037be4b58" providerId="ADAL" clId="{777A86B0-8C84-4949-A51E-664502362FA9}" dt="2023-03-03T15:49:21.808" v="459" actId="14100"/>
          <ac:spMkLst>
            <pc:docMk/>
            <pc:sldMk cId="1142724791" sldId="282"/>
            <ac:spMk id="8" creationId="{1F7A291A-A837-0C53-63C6-8B74FA9C51BA}"/>
          </ac:spMkLst>
        </pc:spChg>
        <pc:spChg chg="add mod">
          <ac:chgData name="Otero, Antonio, DPS" userId="79aff2a9-5a9f-45bd-9ead-d7d037be4b58" providerId="ADAL" clId="{777A86B0-8C84-4949-A51E-664502362FA9}" dt="2023-03-03T16:51:15.563" v="1431" actId="1035"/>
          <ac:spMkLst>
            <pc:docMk/>
            <pc:sldMk cId="1142724791" sldId="282"/>
            <ac:spMk id="9" creationId="{2E5CB30A-2AC1-C233-E387-A66FEBDE3F3B}"/>
          </ac:spMkLst>
        </pc:spChg>
        <pc:spChg chg="add mod">
          <ac:chgData name="Otero, Antonio, DPS" userId="79aff2a9-5a9f-45bd-9ead-d7d037be4b58" providerId="ADAL" clId="{777A86B0-8C84-4949-A51E-664502362FA9}" dt="2023-03-03T15:49:26.236" v="460" actId="14100"/>
          <ac:spMkLst>
            <pc:docMk/>
            <pc:sldMk cId="1142724791" sldId="282"/>
            <ac:spMk id="10" creationId="{CEDF1A91-DAE4-D614-B51B-0B23091B1970}"/>
          </ac:spMkLst>
        </pc:spChg>
        <pc:spChg chg="add mod">
          <ac:chgData name="Otero, Antonio, DPS" userId="79aff2a9-5a9f-45bd-9ead-d7d037be4b58" providerId="ADAL" clId="{777A86B0-8C84-4949-A51E-664502362FA9}" dt="2023-03-03T16:51:01.662" v="1404" actId="1076"/>
          <ac:spMkLst>
            <pc:docMk/>
            <pc:sldMk cId="1142724791" sldId="282"/>
            <ac:spMk id="11" creationId="{CE2C022C-6187-FD3D-A4EB-99C886A56775}"/>
          </ac:spMkLst>
        </pc:spChg>
        <pc:spChg chg="add mod">
          <ac:chgData name="Otero, Antonio, DPS" userId="79aff2a9-5a9f-45bd-9ead-d7d037be4b58" providerId="ADAL" clId="{777A86B0-8C84-4949-A51E-664502362FA9}" dt="2023-03-03T15:49:07.807" v="456" actId="1076"/>
          <ac:spMkLst>
            <pc:docMk/>
            <pc:sldMk cId="1142724791" sldId="282"/>
            <ac:spMk id="12" creationId="{71A044CC-18A1-A3F7-9734-1CA8BDC9E6CE}"/>
          </ac:spMkLst>
        </pc:spChg>
        <pc:spChg chg="add mod">
          <ac:chgData name="Otero, Antonio, DPS" userId="79aff2a9-5a9f-45bd-9ead-d7d037be4b58" providerId="ADAL" clId="{777A86B0-8C84-4949-A51E-664502362FA9}" dt="2023-03-03T15:49:04.048" v="455" actId="1076"/>
          <ac:spMkLst>
            <pc:docMk/>
            <pc:sldMk cId="1142724791" sldId="282"/>
            <ac:spMk id="13" creationId="{109035C3-357C-513C-3D80-8E573A9B60A8}"/>
          </ac:spMkLst>
        </pc:spChg>
        <pc:spChg chg="add mod">
          <ac:chgData name="Otero, Antonio, DPS" userId="79aff2a9-5a9f-45bd-9ead-d7d037be4b58" providerId="ADAL" clId="{777A86B0-8C84-4949-A51E-664502362FA9}" dt="2023-03-03T15:48:26.847" v="452" actId="1076"/>
          <ac:spMkLst>
            <pc:docMk/>
            <pc:sldMk cId="1142724791" sldId="282"/>
            <ac:spMk id="14" creationId="{53884B65-96FA-6787-DC62-1216A3485B80}"/>
          </ac:spMkLst>
        </pc:spChg>
        <pc:spChg chg="add mod">
          <ac:chgData name="Otero, Antonio, DPS" userId="79aff2a9-5a9f-45bd-9ead-d7d037be4b58" providerId="ADAL" clId="{777A86B0-8C84-4949-A51E-664502362FA9}" dt="2023-03-03T15:50:41.196" v="509" actId="1076"/>
          <ac:spMkLst>
            <pc:docMk/>
            <pc:sldMk cId="1142724791" sldId="282"/>
            <ac:spMk id="15" creationId="{D9ED16D3-CF11-1646-4900-95859F364A5B}"/>
          </ac:spMkLst>
        </pc:spChg>
        <pc:picChg chg="del">
          <ac:chgData name="Otero, Antonio, DPS" userId="79aff2a9-5a9f-45bd-9ead-d7d037be4b58" providerId="ADAL" clId="{777A86B0-8C84-4949-A51E-664502362FA9}" dt="2023-03-03T15:38:04.898" v="192" actId="478"/>
          <ac:picMkLst>
            <pc:docMk/>
            <pc:sldMk cId="1142724791" sldId="282"/>
            <ac:picMk id="5" creationId="{90CDEE34-F15C-BDDA-B2CE-FDE67CE48A9F}"/>
          </ac:picMkLst>
        </pc:picChg>
        <pc:picChg chg="add mod">
          <ac:chgData name="Otero, Antonio, DPS" userId="79aff2a9-5a9f-45bd-9ead-d7d037be4b58" providerId="ADAL" clId="{777A86B0-8C84-4949-A51E-664502362FA9}" dt="2023-03-03T16:50:58.487" v="1403" actId="14100"/>
          <ac:picMkLst>
            <pc:docMk/>
            <pc:sldMk cId="1142724791" sldId="282"/>
            <ac:picMk id="6" creationId="{F697BD27-A395-2CB4-6731-9F839232E251}"/>
          </ac:picMkLst>
        </pc:picChg>
      </pc:sldChg>
      <pc:sldChg chg="new del">
        <pc:chgData name="Otero, Antonio, DPS" userId="79aff2a9-5a9f-45bd-9ead-d7d037be4b58" providerId="ADAL" clId="{777A86B0-8C84-4949-A51E-664502362FA9}" dt="2023-03-03T16:47:10.515" v="1269" actId="47"/>
        <pc:sldMkLst>
          <pc:docMk/>
          <pc:sldMk cId="606404049" sldId="283"/>
        </pc:sldMkLst>
      </pc:sldChg>
      <pc:sldChg chg="delSp modSp add del mod">
        <pc:chgData name="Otero, Antonio, DPS" userId="79aff2a9-5a9f-45bd-9ead-d7d037be4b58" providerId="ADAL" clId="{777A86B0-8C84-4949-A51E-664502362FA9}" dt="2023-03-03T16:43:57.139" v="1232" actId="2696"/>
        <pc:sldMkLst>
          <pc:docMk/>
          <pc:sldMk cId="779548288" sldId="283"/>
        </pc:sldMkLst>
        <pc:spChg chg="del mod">
          <ac:chgData name="Otero, Antonio, DPS" userId="79aff2a9-5a9f-45bd-9ead-d7d037be4b58" providerId="ADAL" clId="{777A86B0-8C84-4949-A51E-664502362FA9}" dt="2023-03-03T16:43:44.292" v="1231"/>
          <ac:spMkLst>
            <pc:docMk/>
            <pc:sldMk cId="779548288" sldId="283"/>
            <ac:spMk id="3" creationId="{0F18F694-8476-E294-61D0-7302BEBC9461}"/>
          </ac:spMkLst>
        </pc:spChg>
        <pc:picChg chg="del">
          <ac:chgData name="Otero, Antonio, DPS" userId="79aff2a9-5a9f-45bd-9ead-d7d037be4b58" providerId="ADAL" clId="{777A86B0-8C84-4949-A51E-664502362FA9}" dt="2023-03-03T16:43:17.147" v="1154" actId="478"/>
          <ac:picMkLst>
            <pc:docMk/>
            <pc:sldMk cId="779548288" sldId="283"/>
            <ac:picMk id="6" creationId="{F697BD27-A395-2CB4-6731-9F839232E251}"/>
          </ac:picMkLst>
        </pc:picChg>
      </pc:sldChg>
      <pc:sldChg chg="addSp delSp modSp add mod">
        <pc:chgData name="Otero, Antonio, DPS" userId="79aff2a9-5a9f-45bd-9ead-d7d037be4b58" providerId="ADAL" clId="{777A86B0-8C84-4949-A51E-664502362FA9}" dt="2023-03-03T16:53:34.983" v="1449" actId="14861"/>
        <pc:sldMkLst>
          <pc:docMk/>
          <pc:sldMk cId="4099276441" sldId="405"/>
        </pc:sldMkLst>
        <pc:spChg chg="add mod">
          <ac:chgData name="Otero, Antonio, DPS" userId="79aff2a9-5a9f-45bd-9ead-d7d037be4b58" providerId="ADAL" clId="{777A86B0-8C84-4949-A51E-664502362FA9}" dt="2023-03-03T16:52:29.955" v="1443"/>
          <ac:spMkLst>
            <pc:docMk/>
            <pc:sldMk cId="4099276441" sldId="405"/>
            <ac:spMk id="2" creationId="{DAC61C0E-B1FB-ADEF-EDB2-56BD4CFF71B5}"/>
          </ac:spMkLst>
        </pc:spChg>
        <pc:spChg chg="mod">
          <ac:chgData name="Otero, Antonio, DPS" userId="79aff2a9-5a9f-45bd-9ead-d7d037be4b58" providerId="ADAL" clId="{777A86B0-8C84-4949-A51E-664502362FA9}" dt="2023-03-03T16:53:18.884" v="1448" actId="14861"/>
          <ac:spMkLst>
            <pc:docMk/>
            <pc:sldMk cId="4099276441" sldId="405"/>
            <ac:spMk id="3" creationId="{00000000-0000-0000-0000-000000000000}"/>
          </ac:spMkLst>
        </pc:spChg>
        <pc:spChg chg="mod">
          <ac:chgData name="Otero, Antonio, DPS" userId="79aff2a9-5a9f-45bd-9ead-d7d037be4b58" providerId="ADAL" clId="{777A86B0-8C84-4949-A51E-664502362FA9}" dt="2023-03-03T16:52:33.731" v="1444" actId="1076"/>
          <ac:spMkLst>
            <pc:docMk/>
            <pc:sldMk cId="4099276441" sldId="405"/>
            <ac:spMk id="8" creationId="{1DACF118-B5FD-4148-93E6-CC7482FBE348}"/>
          </ac:spMkLst>
        </pc:spChg>
        <pc:spChg chg="mod">
          <ac:chgData name="Otero, Antonio, DPS" userId="79aff2a9-5a9f-45bd-9ead-d7d037be4b58" providerId="ADAL" clId="{777A86B0-8C84-4949-A51E-664502362FA9}" dt="2023-03-03T16:53:34.983" v="1449" actId="14861"/>
          <ac:spMkLst>
            <pc:docMk/>
            <pc:sldMk cId="4099276441" sldId="405"/>
            <ac:spMk id="13" creationId="{00000000-0000-0000-0000-000000000000}"/>
          </ac:spMkLst>
        </pc:spChg>
        <pc:spChg chg="mod">
          <ac:chgData name="Otero, Antonio, DPS" userId="79aff2a9-5a9f-45bd-9ead-d7d037be4b58" providerId="ADAL" clId="{777A86B0-8C84-4949-A51E-664502362FA9}" dt="2023-03-03T16:52:38.720" v="1445" actId="1076"/>
          <ac:spMkLst>
            <pc:docMk/>
            <pc:sldMk cId="4099276441" sldId="405"/>
            <ac:spMk id="18" creationId="{D580DD2A-1BBF-4356-9493-42C4A9B9B9DF}"/>
          </ac:spMkLst>
        </pc:spChg>
        <pc:spChg chg="mod">
          <ac:chgData name="Otero, Antonio, DPS" userId="79aff2a9-5a9f-45bd-9ead-d7d037be4b58" providerId="ADAL" clId="{777A86B0-8C84-4949-A51E-664502362FA9}" dt="2023-03-03T16:52:11.373" v="1438" actId="1076"/>
          <ac:spMkLst>
            <pc:docMk/>
            <pc:sldMk cId="4099276441" sldId="405"/>
            <ac:spMk id="19" creationId="{D580DD2A-1BBF-4356-9493-42C4A9B9B9DF}"/>
          </ac:spMkLst>
        </pc:spChg>
        <pc:picChg chg="del">
          <ac:chgData name="Otero, Antonio, DPS" userId="79aff2a9-5a9f-45bd-9ead-d7d037be4b58" providerId="ADAL" clId="{777A86B0-8C84-4949-A51E-664502362FA9}" dt="2023-03-03T16:44:35.716" v="1237" actId="478"/>
          <ac:picMkLst>
            <pc:docMk/>
            <pc:sldMk cId="4099276441" sldId="405"/>
            <ac:picMk id="15" creationId="{39708822-4C95-4390-91E8-BBA61EE532B1}"/>
          </ac:picMkLst>
        </pc:picChg>
        <pc:picChg chg="mod">
          <ac:chgData name="Otero, Antonio, DPS" userId="79aff2a9-5a9f-45bd-9ead-d7d037be4b58" providerId="ADAL" clId="{777A86B0-8C84-4949-A51E-664502362FA9}" dt="2023-03-03T16:52:19.260" v="1441" actId="1076"/>
          <ac:picMkLst>
            <pc:docMk/>
            <pc:sldMk cId="4099276441" sldId="405"/>
            <ac:picMk id="22" creationId="{15C9C902-1FBB-48A9-B68B-08E262A39233}"/>
          </ac:picMkLst>
        </pc:picChg>
        <pc:picChg chg="mod">
          <ac:chgData name="Otero, Antonio, DPS" userId="79aff2a9-5a9f-45bd-9ead-d7d037be4b58" providerId="ADAL" clId="{777A86B0-8C84-4949-A51E-664502362FA9}" dt="2023-03-03T16:52:03.284" v="1436" actId="1076"/>
          <ac:picMkLst>
            <pc:docMk/>
            <pc:sldMk cId="4099276441" sldId="405"/>
            <ac:picMk id="1026" creationId="{23B99EE3-7677-4B9A-A4F6-932A6AA78E34}"/>
          </ac:picMkLst>
        </pc:picChg>
        <pc:picChg chg="del mod">
          <ac:chgData name="Otero, Antonio, DPS" userId="79aff2a9-5a9f-45bd-9ead-d7d037be4b58" providerId="ADAL" clId="{777A86B0-8C84-4949-A51E-664502362FA9}" dt="2023-03-03T16:44:26.401" v="1236" actId="478"/>
          <ac:picMkLst>
            <pc:docMk/>
            <pc:sldMk cId="4099276441" sldId="405"/>
            <ac:picMk id="12290" creationId="{EA89AD83-A0B4-4106-95A1-AAB73150DFC4}"/>
          </ac:picMkLst>
        </pc:picChg>
      </pc:sldChg>
      <pc:sldChg chg="addSp delSp modSp add mod delAnim modAnim">
        <pc:chgData name="Otero, Antonio, DPS" userId="79aff2a9-5a9f-45bd-9ead-d7d037be4b58" providerId="ADAL" clId="{777A86B0-8C84-4949-A51E-664502362FA9}" dt="2023-03-03T16:56:05.431" v="1511" actId="1076"/>
        <pc:sldMkLst>
          <pc:docMk/>
          <pc:sldMk cId="403648969" sldId="406"/>
        </pc:sldMkLst>
        <pc:spChg chg="del mod">
          <ac:chgData name="Otero, Antonio, DPS" userId="79aff2a9-5a9f-45bd-9ead-d7d037be4b58" providerId="ADAL" clId="{777A86B0-8C84-4949-A51E-664502362FA9}" dt="2023-03-03T16:49:54.661" v="1378" actId="478"/>
          <ac:spMkLst>
            <pc:docMk/>
            <pc:sldMk cId="403648969" sldId="406"/>
            <ac:spMk id="3" creationId="{00000000-0000-0000-0000-000000000000}"/>
          </ac:spMkLst>
        </pc:spChg>
        <pc:spChg chg="add mod">
          <ac:chgData name="Otero, Antonio, DPS" userId="79aff2a9-5a9f-45bd-9ead-d7d037be4b58" providerId="ADAL" clId="{777A86B0-8C84-4949-A51E-664502362FA9}" dt="2023-03-03T16:54:15.614" v="1450"/>
          <ac:spMkLst>
            <pc:docMk/>
            <pc:sldMk cId="403648969" sldId="406"/>
            <ac:spMk id="4" creationId="{B37F3E83-4F08-CFC4-D0A2-46768F9B90BD}"/>
          </ac:spMkLst>
        </pc:spChg>
        <pc:spChg chg="add mod">
          <ac:chgData name="Otero, Antonio, DPS" userId="79aff2a9-5a9f-45bd-9ead-d7d037be4b58" providerId="ADAL" clId="{777A86B0-8C84-4949-A51E-664502362FA9}" dt="2023-03-03T16:55:05.965" v="1505" actId="20577"/>
          <ac:spMkLst>
            <pc:docMk/>
            <pc:sldMk cId="403648969" sldId="406"/>
            <ac:spMk id="5" creationId="{415B6F29-F99F-F6F9-C817-E986E0F6ACFA}"/>
          </ac:spMkLst>
        </pc:spChg>
        <pc:spChg chg="del mod">
          <ac:chgData name="Otero, Antonio, DPS" userId="79aff2a9-5a9f-45bd-9ead-d7d037be4b58" providerId="ADAL" clId="{777A86B0-8C84-4949-A51E-664502362FA9}" dt="2023-03-03T16:50:23.164" v="1398"/>
          <ac:spMkLst>
            <pc:docMk/>
            <pc:sldMk cId="403648969" sldId="406"/>
            <ac:spMk id="8" creationId="{1DACF118-B5FD-4148-93E6-CC7482FBE348}"/>
          </ac:spMkLst>
        </pc:spChg>
        <pc:spChg chg="del">
          <ac:chgData name="Otero, Antonio, DPS" userId="79aff2a9-5a9f-45bd-9ead-d7d037be4b58" providerId="ADAL" clId="{777A86B0-8C84-4949-A51E-664502362FA9}" dt="2023-03-03T16:49:58.822" v="1379" actId="478"/>
          <ac:spMkLst>
            <pc:docMk/>
            <pc:sldMk cId="403648969" sldId="406"/>
            <ac:spMk id="13" creationId="{00000000-0000-0000-0000-000000000000}"/>
          </ac:spMkLst>
        </pc:spChg>
        <pc:spChg chg="del">
          <ac:chgData name="Otero, Antonio, DPS" userId="79aff2a9-5a9f-45bd-9ead-d7d037be4b58" providerId="ADAL" clId="{777A86B0-8C84-4949-A51E-664502362FA9}" dt="2023-03-03T16:50:03.220" v="1380" actId="478"/>
          <ac:spMkLst>
            <pc:docMk/>
            <pc:sldMk cId="403648969" sldId="406"/>
            <ac:spMk id="18" creationId="{D580DD2A-1BBF-4356-9493-42C4A9B9B9DF}"/>
          </ac:spMkLst>
        </pc:spChg>
        <pc:spChg chg="del mod">
          <ac:chgData name="Otero, Antonio, DPS" userId="79aff2a9-5a9f-45bd-9ead-d7d037be4b58" providerId="ADAL" clId="{777A86B0-8C84-4949-A51E-664502362FA9}" dt="2023-03-03T16:50:07.571" v="1381" actId="478"/>
          <ac:spMkLst>
            <pc:docMk/>
            <pc:sldMk cId="403648969" sldId="406"/>
            <ac:spMk id="19" creationId="{D580DD2A-1BBF-4356-9493-42C4A9B9B9DF}"/>
          </ac:spMkLst>
        </pc:spChg>
        <pc:picChg chg="add mod">
          <ac:chgData name="Otero, Antonio, DPS" userId="79aff2a9-5a9f-45bd-9ead-d7d037be4b58" providerId="ADAL" clId="{777A86B0-8C84-4949-A51E-664502362FA9}" dt="2023-03-03T16:54:29.359" v="1452" actId="1076"/>
          <ac:picMkLst>
            <pc:docMk/>
            <pc:sldMk cId="403648969" sldId="406"/>
            <ac:picMk id="2" creationId="{BBA7409D-0832-18E4-940A-57CB91EF974B}"/>
          </ac:picMkLst>
        </pc:picChg>
        <pc:picChg chg="add mod">
          <ac:chgData name="Otero, Antonio, DPS" userId="79aff2a9-5a9f-45bd-9ead-d7d037be4b58" providerId="ADAL" clId="{777A86B0-8C84-4949-A51E-664502362FA9}" dt="2023-03-03T16:56:03.162" v="1510" actId="1076"/>
          <ac:picMkLst>
            <pc:docMk/>
            <pc:sldMk cId="403648969" sldId="406"/>
            <ac:picMk id="6" creationId="{81241BF7-F753-9315-71A0-C47F8457B950}"/>
          </ac:picMkLst>
        </pc:picChg>
        <pc:picChg chg="add mod">
          <ac:chgData name="Otero, Antonio, DPS" userId="79aff2a9-5a9f-45bd-9ead-d7d037be4b58" providerId="ADAL" clId="{777A86B0-8C84-4949-A51E-664502362FA9}" dt="2023-03-03T16:56:05.431" v="1511" actId="1076"/>
          <ac:picMkLst>
            <pc:docMk/>
            <pc:sldMk cId="403648969" sldId="406"/>
            <ac:picMk id="7" creationId="{4E100A12-40B0-3AD2-4D5A-31860C908643}"/>
          </ac:picMkLst>
        </pc:picChg>
        <pc:picChg chg="del">
          <ac:chgData name="Otero, Antonio, DPS" userId="79aff2a9-5a9f-45bd-9ead-d7d037be4b58" providerId="ADAL" clId="{777A86B0-8C84-4949-A51E-664502362FA9}" dt="2023-03-03T16:49:49.100" v="1376" actId="478"/>
          <ac:picMkLst>
            <pc:docMk/>
            <pc:sldMk cId="403648969" sldId="406"/>
            <ac:picMk id="22" creationId="{15C9C902-1FBB-48A9-B68B-08E262A39233}"/>
          </ac:picMkLst>
        </pc:picChg>
        <pc:picChg chg="del">
          <ac:chgData name="Otero, Antonio, DPS" userId="79aff2a9-5a9f-45bd-9ead-d7d037be4b58" providerId="ADAL" clId="{777A86B0-8C84-4949-A51E-664502362FA9}" dt="2023-03-03T16:49:28.020" v="1370" actId="478"/>
          <ac:picMkLst>
            <pc:docMk/>
            <pc:sldMk cId="403648969" sldId="406"/>
            <ac:picMk id="1026" creationId="{23B99EE3-7677-4B9A-A4F6-932A6AA78E34}"/>
          </ac:picMkLst>
        </pc:picChg>
      </pc:sldChg>
      <pc:sldChg chg="addSp delSp modSp add mod delAnim">
        <pc:chgData name="Otero, Antonio, DPS" userId="79aff2a9-5a9f-45bd-9ead-d7d037be4b58" providerId="ADAL" clId="{777A86B0-8C84-4949-A51E-664502362FA9}" dt="2023-03-03T18:24:10.471" v="2416" actId="1038"/>
        <pc:sldMkLst>
          <pc:docMk/>
          <pc:sldMk cId="1033853813" sldId="407"/>
        </pc:sldMkLst>
        <pc:spChg chg="mod">
          <ac:chgData name="Otero, Antonio, DPS" userId="79aff2a9-5a9f-45bd-9ead-d7d037be4b58" providerId="ADAL" clId="{777A86B0-8C84-4949-A51E-664502362FA9}" dt="2023-03-03T16:59:49.466" v="1580" actId="20577"/>
          <ac:spMkLst>
            <pc:docMk/>
            <pc:sldMk cId="1033853813" sldId="407"/>
            <ac:spMk id="5" creationId="{415B6F29-F99F-F6F9-C817-E986E0F6ACFA}"/>
          </ac:spMkLst>
        </pc:spChg>
        <pc:spChg chg="add mod">
          <ac:chgData name="Otero, Antonio, DPS" userId="79aff2a9-5a9f-45bd-9ead-d7d037be4b58" providerId="ADAL" clId="{777A86B0-8C84-4949-A51E-664502362FA9}" dt="2023-03-03T17:12:10.773" v="2037" actId="14100"/>
          <ac:spMkLst>
            <pc:docMk/>
            <pc:sldMk cId="1033853813" sldId="407"/>
            <ac:spMk id="10" creationId="{D034E46B-8628-B6D1-099F-BCB62EFC3AD8}"/>
          </ac:spMkLst>
        </pc:spChg>
        <pc:spChg chg="add del mod">
          <ac:chgData name="Otero, Antonio, DPS" userId="79aff2a9-5a9f-45bd-9ead-d7d037be4b58" providerId="ADAL" clId="{777A86B0-8C84-4949-A51E-664502362FA9}" dt="2023-03-03T17:02:17.443" v="1608" actId="478"/>
          <ac:spMkLst>
            <pc:docMk/>
            <pc:sldMk cId="1033853813" sldId="407"/>
            <ac:spMk id="11" creationId="{42B135FC-5EE5-84E0-677C-854302A5C546}"/>
          </ac:spMkLst>
        </pc:spChg>
        <pc:spChg chg="add del mod">
          <ac:chgData name="Otero, Antonio, DPS" userId="79aff2a9-5a9f-45bd-9ead-d7d037be4b58" providerId="ADAL" clId="{777A86B0-8C84-4949-A51E-664502362FA9}" dt="2023-03-03T17:08:46.662" v="1786" actId="478"/>
          <ac:spMkLst>
            <pc:docMk/>
            <pc:sldMk cId="1033853813" sldId="407"/>
            <ac:spMk id="22" creationId="{2FE3F5B6-362D-AEE0-5AA1-E83BE330F401}"/>
          </ac:spMkLst>
        </pc:spChg>
        <pc:spChg chg="add mod">
          <ac:chgData name="Otero, Antonio, DPS" userId="79aff2a9-5a9f-45bd-9ead-d7d037be4b58" providerId="ADAL" clId="{777A86B0-8C84-4949-A51E-664502362FA9}" dt="2023-03-03T17:12:33.455" v="2038" actId="1076"/>
          <ac:spMkLst>
            <pc:docMk/>
            <pc:sldMk cId="1033853813" sldId="407"/>
            <ac:spMk id="23" creationId="{42F5072F-79ED-05B5-45ED-E3A2A099E666}"/>
          </ac:spMkLst>
        </pc:spChg>
        <pc:spChg chg="add mod">
          <ac:chgData name="Otero, Antonio, DPS" userId="79aff2a9-5a9f-45bd-9ead-d7d037be4b58" providerId="ADAL" clId="{777A86B0-8C84-4949-A51E-664502362FA9}" dt="2023-03-03T17:11:52.794" v="2033" actId="1076"/>
          <ac:spMkLst>
            <pc:docMk/>
            <pc:sldMk cId="1033853813" sldId="407"/>
            <ac:spMk id="24" creationId="{51DFE23C-489D-53AC-A932-5B14C34C6408}"/>
          </ac:spMkLst>
        </pc:spChg>
        <pc:picChg chg="del">
          <ac:chgData name="Otero, Antonio, DPS" userId="79aff2a9-5a9f-45bd-9ead-d7d037be4b58" providerId="ADAL" clId="{777A86B0-8C84-4949-A51E-664502362FA9}" dt="2023-03-03T16:59:32.169" v="1513" actId="478"/>
          <ac:picMkLst>
            <pc:docMk/>
            <pc:sldMk cId="1033853813" sldId="407"/>
            <ac:picMk id="2" creationId="{BBA7409D-0832-18E4-940A-57CB91EF974B}"/>
          </ac:picMkLst>
        </pc:picChg>
        <pc:picChg chg="add mod">
          <ac:chgData name="Otero, Antonio, DPS" userId="79aff2a9-5a9f-45bd-9ead-d7d037be4b58" providerId="ADAL" clId="{777A86B0-8C84-4949-A51E-664502362FA9}" dt="2023-03-03T17:13:07.935" v="2146" actId="1038"/>
          <ac:picMkLst>
            <pc:docMk/>
            <pc:sldMk cId="1033853813" sldId="407"/>
            <ac:picMk id="3" creationId="{B5B611B7-4560-62A2-C5D6-A8FC6C8A1E91}"/>
          </ac:picMkLst>
        </pc:picChg>
        <pc:picChg chg="del">
          <ac:chgData name="Otero, Antonio, DPS" userId="79aff2a9-5a9f-45bd-9ead-d7d037be4b58" providerId="ADAL" clId="{777A86B0-8C84-4949-A51E-664502362FA9}" dt="2023-03-03T16:59:34.169" v="1514" actId="478"/>
          <ac:picMkLst>
            <pc:docMk/>
            <pc:sldMk cId="1033853813" sldId="407"/>
            <ac:picMk id="6" creationId="{81241BF7-F753-9315-71A0-C47F8457B950}"/>
          </ac:picMkLst>
        </pc:picChg>
        <pc:picChg chg="del">
          <ac:chgData name="Otero, Antonio, DPS" userId="79aff2a9-5a9f-45bd-9ead-d7d037be4b58" providerId="ADAL" clId="{777A86B0-8C84-4949-A51E-664502362FA9}" dt="2023-03-03T16:59:35.800" v="1515" actId="478"/>
          <ac:picMkLst>
            <pc:docMk/>
            <pc:sldMk cId="1033853813" sldId="407"/>
            <ac:picMk id="7" creationId="{4E100A12-40B0-3AD2-4D5A-31860C908643}"/>
          </ac:picMkLst>
        </pc:picChg>
        <pc:picChg chg="add mod">
          <ac:chgData name="Otero, Antonio, DPS" userId="79aff2a9-5a9f-45bd-9ead-d7d037be4b58" providerId="ADAL" clId="{777A86B0-8C84-4949-A51E-664502362FA9}" dt="2023-03-03T18:24:10.471" v="2416" actId="1038"/>
          <ac:picMkLst>
            <pc:docMk/>
            <pc:sldMk cId="1033853813" sldId="407"/>
            <ac:picMk id="9" creationId="{807B4603-A708-7418-4A0A-4CAA4A7CAC27}"/>
          </ac:picMkLst>
        </pc:picChg>
        <pc:inkChg chg="add del">
          <ac:chgData name="Otero, Antonio, DPS" userId="79aff2a9-5a9f-45bd-9ead-d7d037be4b58" providerId="ADAL" clId="{777A86B0-8C84-4949-A51E-664502362FA9}" dt="2023-03-03T18:23:33.990" v="2402" actId="9405"/>
          <ac:inkMkLst>
            <pc:docMk/>
            <pc:sldMk cId="1033853813" sldId="407"/>
            <ac:inkMk id="25" creationId="{4069369E-4220-8ED0-7D75-3FFBD04B8F5C}"/>
          </ac:inkMkLst>
        </pc:inkChg>
        <pc:inkChg chg="add del">
          <ac:chgData name="Otero, Antonio, DPS" userId="79aff2a9-5a9f-45bd-9ead-d7d037be4b58" providerId="ADAL" clId="{777A86B0-8C84-4949-A51E-664502362FA9}" dt="2023-03-03T18:23:33.275" v="2401" actId="9405"/>
          <ac:inkMkLst>
            <pc:docMk/>
            <pc:sldMk cId="1033853813" sldId="407"/>
            <ac:inkMk id="26" creationId="{1B982134-53BF-5698-1BB9-1C958E24F5B3}"/>
          </ac:inkMkLst>
        </pc:inkChg>
        <pc:inkChg chg="add del">
          <ac:chgData name="Otero, Antonio, DPS" userId="79aff2a9-5a9f-45bd-9ead-d7d037be4b58" providerId="ADAL" clId="{777A86B0-8C84-4949-A51E-664502362FA9}" dt="2023-03-03T18:23:53.659" v="2406" actId="9405"/>
          <ac:inkMkLst>
            <pc:docMk/>
            <pc:sldMk cId="1033853813" sldId="407"/>
            <ac:inkMk id="27" creationId="{E0D65844-80B1-299F-9601-EFA6D58E6E50}"/>
          </ac:inkMkLst>
        </pc:inkChg>
        <pc:inkChg chg="add del">
          <ac:chgData name="Otero, Antonio, DPS" userId="79aff2a9-5a9f-45bd-9ead-d7d037be4b58" providerId="ADAL" clId="{777A86B0-8C84-4949-A51E-664502362FA9}" dt="2023-03-03T18:23:52.946" v="2405" actId="9405"/>
          <ac:inkMkLst>
            <pc:docMk/>
            <pc:sldMk cId="1033853813" sldId="407"/>
            <ac:inkMk id="28" creationId="{4D2C792E-D26C-5631-8154-C458BAB988E0}"/>
          </ac:inkMkLst>
        </pc:inkChg>
        <pc:cxnChg chg="add mod">
          <ac:chgData name="Otero, Antonio, DPS" userId="79aff2a9-5a9f-45bd-9ead-d7d037be4b58" providerId="ADAL" clId="{777A86B0-8C84-4949-A51E-664502362FA9}" dt="2023-03-03T17:09:46.199" v="1899" actId="1035"/>
          <ac:cxnSpMkLst>
            <pc:docMk/>
            <pc:sldMk cId="1033853813" sldId="407"/>
            <ac:cxnSpMk id="13" creationId="{2E56D12B-5B13-51DC-932E-B2A6A0DEAD4C}"/>
          </ac:cxnSpMkLst>
        </pc:cxnChg>
        <pc:cxnChg chg="add mod">
          <ac:chgData name="Otero, Antonio, DPS" userId="79aff2a9-5a9f-45bd-9ead-d7d037be4b58" providerId="ADAL" clId="{777A86B0-8C84-4949-A51E-664502362FA9}" dt="2023-03-03T17:11:45.344" v="2032" actId="1035"/>
          <ac:cxnSpMkLst>
            <pc:docMk/>
            <pc:sldMk cId="1033853813" sldId="407"/>
            <ac:cxnSpMk id="14" creationId="{01A9E987-C067-E3DD-3116-1C6341DE8D0B}"/>
          </ac:cxnSpMkLst>
        </pc:cxnChg>
      </pc:sldChg>
      <pc:sldChg chg="addSp delSp modSp add mod">
        <pc:chgData name="Otero, Antonio, DPS" userId="79aff2a9-5a9f-45bd-9ead-d7d037be4b58" providerId="ADAL" clId="{777A86B0-8C84-4949-A51E-664502362FA9}" dt="2023-03-07T17:36:38.049" v="4496" actId="20577"/>
        <pc:sldMkLst>
          <pc:docMk/>
          <pc:sldMk cId="861874961" sldId="408"/>
        </pc:sldMkLst>
        <pc:spChg chg="add mod">
          <ac:chgData name="Otero, Antonio, DPS" userId="79aff2a9-5a9f-45bd-9ead-d7d037be4b58" providerId="ADAL" clId="{777A86B0-8C84-4949-A51E-664502362FA9}" dt="2023-03-07T17:36:38.049" v="4496" actId="20577"/>
          <ac:spMkLst>
            <pc:docMk/>
            <pc:sldMk cId="861874961" sldId="408"/>
            <ac:spMk id="2" creationId="{E29A085C-ACD5-8079-CC0E-5FE1EF107ACC}"/>
          </ac:spMkLst>
        </pc:spChg>
        <pc:spChg chg="mod">
          <ac:chgData name="Otero, Antonio, DPS" userId="79aff2a9-5a9f-45bd-9ead-d7d037be4b58" providerId="ADAL" clId="{777A86B0-8C84-4949-A51E-664502362FA9}" dt="2023-03-03T17:16:20.362" v="2180" actId="20577"/>
          <ac:spMkLst>
            <pc:docMk/>
            <pc:sldMk cId="861874961" sldId="408"/>
            <ac:spMk id="5" creationId="{415B6F29-F99F-F6F9-C817-E986E0F6ACFA}"/>
          </ac:spMkLst>
        </pc:spChg>
        <pc:spChg chg="del">
          <ac:chgData name="Otero, Antonio, DPS" userId="79aff2a9-5a9f-45bd-9ead-d7d037be4b58" providerId="ADAL" clId="{777A86B0-8C84-4949-A51E-664502362FA9}" dt="2023-03-03T17:16:45.330" v="2186" actId="478"/>
          <ac:spMkLst>
            <pc:docMk/>
            <pc:sldMk cId="861874961" sldId="408"/>
            <ac:spMk id="10" creationId="{D034E46B-8628-B6D1-099F-BCB62EFC3AD8}"/>
          </ac:spMkLst>
        </pc:spChg>
        <pc:spChg chg="del">
          <ac:chgData name="Otero, Antonio, DPS" userId="79aff2a9-5a9f-45bd-9ead-d7d037be4b58" providerId="ADAL" clId="{777A86B0-8C84-4949-A51E-664502362FA9}" dt="2023-03-03T17:16:42.602" v="2185" actId="478"/>
          <ac:spMkLst>
            <pc:docMk/>
            <pc:sldMk cId="861874961" sldId="408"/>
            <ac:spMk id="23" creationId="{42F5072F-79ED-05B5-45ED-E3A2A099E666}"/>
          </ac:spMkLst>
        </pc:spChg>
        <pc:spChg chg="del">
          <ac:chgData name="Otero, Antonio, DPS" userId="79aff2a9-5a9f-45bd-9ead-d7d037be4b58" providerId="ADAL" clId="{777A86B0-8C84-4949-A51E-664502362FA9}" dt="2023-03-03T17:16:36.961" v="2183" actId="478"/>
          <ac:spMkLst>
            <pc:docMk/>
            <pc:sldMk cId="861874961" sldId="408"/>
            <ac:spMk id="24" creationId="{51DFE23C-489D-53AC-A932-5B14C34C6408}"/>
          </ac:spMkLst>
        </pc:spChg>
        <pc:picChg chg="del">
          <ac:chgData name="Otero, Antonio, DPS" userId="79aff2a9-5a9f-45bd-9ead-d7d037be4b58" providerId="ADAL" clId="{777A86B0-8C84-4949-A51E-664502362FA9}" dt="2023-03-03T17:16:32.610" v="2182" actId="478"/>
          <ac:picMkLst>
            <pc:docMk/>
            <pc:sldMk cId="861874961" sldId="408"/>
            <ac:picMk id="3" creationId="{B5B611B7-4560-62A2-C5D6-A8FC6C8A1E91}"/>
          </ac:picMkLst>
        </pc:picChg>
        <pc:picChg chg="del">
          <ac:chgData name="Otero, Antonio, DPS" userId="79aff2a9-5a9f-45bd-9ead-d7d037be4b58" providerId="ADAL" clId="{777A86B0-8C84-4949-A51E-664502362FA9}" dt="2023-03-03T17:16:39.538" v="2184" actId="478"/>
          <ac:picMkLst>
            <pc:docMk/>
            <pc:sldMk cId="861874961" sldId="408"/>
            <ac:picMk id="9" creationId="{807B4603-A708-7418-4A0A-4CAA4A7CAC27}"/>
          </ac:picMkLst>
        </pc:picChg>
        <pc:cxnChg chg="del">
          <ac:chgData name="Otero, Antonio, DPS" userId="79aff2a9-5a9f-45bd-9ead-d7d037be4b58" providerId="ADAL" clId="{777A86B0-8C84-4949-A51E-664502362FA9}" dt="2023-03-03T17:16:55.371" v="2190" actId="478"/>
          <ac:cxnSpMkLst>
            <pc:docMk/>
            <pc:sldMk cId="861874961" sldId="408"/>
            <ac:cxnSpMk id="13" creationId="{2E56D12B-5B13-51DC-932E-B2A6A0DEAD4C}"/>
          </ac:cxnSpMkLst>
        </pc:cxnChg>
        <pc:cxnChg chg="del">
          <ac:chgData name="Otero, Antonio, DPS" userId="79aff2a9-5a9f-45bd-9ead-d7d037be4b58" providerId="ADAL" clId="{777A86B0-8C84-4949-A51E-664502362FA9}" dt="2023-03-03T17:16:47.321" v="2187" actId="478"/>
          <ac:cxnSpMkLst>
            <pc:docMk/>
            <pc:sldMk cId="861874961" sldId="408"/>
            <ac:cxnSpMk id="14" creationId="{01A9E987-C067-E3DD-3116-1C6341DE8D0B}"/>
          </ac:cxnSpMkLst>
        </pc:cxnChg>
      </pc:sldChg>
      <pc:sldChg chg="addSp delSp modSp add mod">
        <pc:chgData name="Otero, Antonio, DPS" userId="79aff2a9-5a9f-45bd-9ead-d7d037be4b58" providerId="ADAL" clId="{777A86B0-8C84-4949-A51E-664502362FA9}" dt="2023-03-03T17:34:48.961" v="2398" actId="9405"/>
        <pc:sldMkLst>
          <pc:docMk/>
          <pc:sldMk cId="864900896" sldId="409"/>
        </pc:sldMkLst>
        <pc:spChg chg="del">
          <ac:chgData name="Otero, Antonio, DPS" userId="79aff2a9-5a9f-45bd-9ead-d7d037be4b58" providerId="ADAL" clId="{777A86B0-8C84-4949-A51E-664502362FA9}" dt="2023-03-03T17:23:01.716" v="2226" actId="478"/>
          <ac:spMkLst>
            <pc:docMk/>
            <pc:sldMk cId="864900896" sldId="409"/>
            <ac:spMk id="2" creationId="{E29A085C-ACD5-8079-CC0E-5FE1EF107ACC}"/>
          </ac:spMkLst>
        </pc:spChg>
        <pc:spChg chg="mod">
          <ac:chgData name="Otero, Antonio, DPS" userId="79aff2a9-5a9f-45bd-9ead-d7d037be4b58" providerId="ADAL" clId="{777A86B0-8C84-4949-A51E-664502362FA9}" dt="2023-03-03T17:28:15.597" v="2243" actId="1076"/>
          <ac:spMkLst>
            <pc:docMk/>
            <pc:sldMk cId="864900896" sldId="409"/>
            <ac:spMk id="5" creationId="{415B6F29-F99F-F6F9-C817-E986E0F6ACFA}"/>
          </ac:spMkLst>
        </pc:spChg>
        <pc:spChg chg="add mod">
          <ac:chgData name="Otero, Antonio, DPS" userId="79aff2a9-5a9f-45bd-9ead-d7d037be4b58" providerId="ADAL" clId="{777A86B0-8C84-4949-A51E-664502362FA9}" dt="2023-03-03T17:31:20.422" v="2385" actId="1076"/>
          <ac:spMkLst>
            <pc:docMk/>
            <pc:sldMk cId="864900896" sldId="409"/>
            <ac:spMk id="12" creationId="{F174DFE0-D064-6E02-1856-4140612F5773}"/>
          </ac:spMkLst>
        </pc:spChg>
        <pc:picChg chg="add mod">
          <ac:chgData name="Otero, Antonio, DPS" userId="79aff2a9-5a9f-45bd-9ead-d7d037be4b58" providerId="ADAL" clId="{777A86B0-8C84-4949-A51E-664502362FA9}" dt="2023-03-03T17:26:20.789" v="2239" actId="1076"/>
          <ac:picMkLst>
            <pc:docMk/>
            <pc:sldMk cId="864900896" sldId="409"/>
            <ac:picMk id="6" creationId="{B9F87847-C2C9-C887-4E0B-C62F30E06C30}"/>
          </ac:picMkLst>
        </pc:picChg>
        <pc:picChg chg="add mod">
          <ac:chgData name="Otero, Antonio, DPS" userId="79aff2a9-5a9f-45bd-9ead-d7d037be4b58" providerId="ADAL" clId="{777A86B0-8C84-4949-A51E-664502362FA9}" dt="2023-03-03T17:31:33.709" v="2388" actId="1076"/>
          <ac:picMkLst>
            <pc:docMk/>
            <pc:sldMk cId="864900896" sldId="409"/>
            <ac:picMk id="8" creationId="{C7E1CE70-616C-C38B-A744-07D1D1B8D82F}"/>
          </ac:picMkLst>
        </pc:picChg>
        <pc:picChg chg="add del mod">
          <ac:chgData name="Otero, Antonio, DPS" userId="79aff2a9-5a9f-45bd-9ead-d7d037be4b58" providerId="ADAL" clId="{777A86B0-8C84-4949-A51E-664502362FA9}" dt="2023-03-03T17:26:07.970" v="2234" actId="478"/>
          <ac:picMkLst>
            <pc:docMk/>
            <pc:sldMk cId="864900896" sldId="409"/>
            <ac:picMk id="2050" creationId="{F9F3EDA6-CBC6-2DE6-BFF4-034E85CF00CC}"/>
          </ac:picMkLst>
        </pc:picChg>
        <pc:inkChg chg="add">
          <ac:chgData name="Otero, Antonio, DPS" userId="79aff2a9-5a9f-45bd-9ead-d7d037be4b58" providerId="ADAL" clId="{777A86B0-8C84-4949-A51E-664502362FA9}" dt="2023-03-03T17:32:23.233" v="2395" actId="9405"/>
          <ac:inkMkLst>
            <pc:docMk/>
            <pc:sldMk cId="864900896" sldId="409"/>
            <ac:inkMk id="18" creationId="{A857C096-9B67-AC9E-8231-8F86B7A189B7}"/>
          </ac:inkMkLst>
        </pc:inkChg>
        <pc:inkChg chg="add">
          <ac:chgData name="Otero, Antonio, DPS" userId="79aff2a9-5a9f-45bd-9ead-d7d037be4b58" providerId="ADAL" clId="{777A86B0-8C84-4949-A51E-664502362FA9}" dt="2023-03-03T17:32:31.789" v="2396" actId="9405"/>
          <ac:inkMkLst>
            <pc:docMk/>
            <pc:sldMk cId="864900896" sldId="409"/>
            <ac:inkMk id="19" creationId="{ADF10C06-35AC-0507-251F-4E2ADA7048E9}"/>
          </ac:inkMkLst>
        </pc:inkChg>
        <pc:inkChg chg="add">
          <ac:chgData name="Otero, Antonio, DPS" userId="79aff2a9-5a9f-45bd-9ead-d7d037be4b58" providerId="ADAL" clId="{777A86B0-8C84-4949-A51E-664502362FA9}" dt="2023-03-03T17:34:44.156" v="2397" actId="9405"/>
          <ac:inkMkLst>
            <pc:docMk/>
            <pc:sldMk cId="864900896" sldId="409"/>
            <ac:inkMk id="20" creationId="{86F33746-D627-27D3-9B60-1ECFC2B2DE7F}"/>
          </ac:inkMkLst>
        </pc:inkChg>
        <pc:inkChg chg="add">
          <ac:chgData name="Otero, Antonio, DPS" userId="79aff2a9-5a9f-45bd-9ead-d7d037be4b58" providerId="ADAL" clId="{777A86B0-8C84-4949-A51E-664502362FA9}" dt="2023-03-03T17:34:48.961" v="2398" actId="9405"/>
          <ac:inkMkLst>
            <pc:docMk/>
            <pc:sldMk cId="864900896" sldId="409"/>
            <ac:inkMk id="21" creationId="{1A06D33E-850B-F12F-2084-5C96D3A81E0A}"/>
          </ac:inkMkLst>
        </pc:inkChg>
        <pc:cxnChg chg="add mod">
          <ac:chgData name="Otero, Antonio, DPS" userId="79aff2a9-5a9f-45bd-9ead-d7d037be4b58" providerId="ADAL" clId="{777A86B0-8C84-4949-A51E-664502362FA9}" dt="2023-03-03T17:32:06.549" v="2393" actId="14100"/>
          <ac:cxnSpMkLst>
            <pc:docMk/>
            <pc:sldMk cId="864900896" sldId="409"/>
            <ac:cxnSpMk id="10" creationId="{7225576C-CD4E-BDB1-0A29-1F202093F5F1}"/>
          </ac:cxnSpMkLst>
        </pc:cxnChg>
        <pc:cxnChg chg="add del mod">
          <ac:chgData name="Otero, Antonio, DPS" userId="79aff2a9-5a9f-45bd-9ead-d7d037be4b58" providerId="ADAL" clId="{777A86B0-8C84-4949-A51E-664502362FA9}" dt="2023-03-03T17:32:11.172" v="2394" actId="21"/>
          <ac:cxnSpMkLst>
            <pc:docMk/>
            <pc:sldMk cId="864900896" sldId="409"/>
            <ac:cxnSpMk id="14" creationId="{581590B2-C575-29DB-502A-DDA9A1EE4718}"/>
          </ac:cxnSpMkLst>
        </pc:cxnChg>
      </pc:sldChg>
      <pc:sldChg chg="addSp delSp modSp add mod">
        <pc:chgData name="Otero, Antonio, DPS" userId="79aff2a9-5a9f-45bd-9ead-d7d037be4b58" providerId="ADAL" clId="{777A86B0-8C84-4949-A51E-664502362FA9}" dt="2023-03-07T17:37:03.553" v="4499" actId="6549"/>
        <pc:sldMkLst>
          <pc:docMk/>
          <pc:sldMk cId="3204240800" sldId="410"/>
        </pc:sldMkLst>
        <pc:spChg chg="mod">
          <ac:chgData name="Otero, Antonio, DPS" userId="79aff2a9-5a9f-45bd-9ead-d7d037be4b58" providerId="ADAL" clId="{777A86B0-8C84-4949-A51E-664502362FA9}" dt="2023-03-03T19:17:40.219" v="3219" actId="1076"/>
          <ac:spMkLst>
            <pc:docMk/>
            <pc:sldMk cId="3204240800" sldId="410"/>
            <ac:spMk id="4" creationId="{B37F3E83-4F08-CFC4-D0A2-46768F9B90BD}"/>
          </ac:spMkLst>
        </pc:spChg>
        <pc:spChg chg="mod">
          <ac:chgData name="Otero, Antonio, DPS" userId="79aff2a9-5a9f-45bd-9ead-d7d037be4b58" providerId="ADAL" clId="{777A86B0-8C84-4949-A51E-664502362FA9}" dt="2023-03-06T17:36:33.553" v="4471" actId="20577"/>
          <ac:spMkLst>
            <pc:docMk/>
            <pc:sldMk cId="3204240800" sldId="410"/>
            <ac:spMk id="5" creationId="{415B6F29-F99F-F6F9-C817-E986E0F6ACFA}"/>
          </ac:spMkLst>
        </pc:spChg>
        <pc:spChg chg="add del mod">
          <ac:chgData name="Otero, Antonio, DPS" userId="79aff2a9-5a9f-45bd-9ead-d7d037be4b58" providerId="ADAL" clId="{777A86B0-8C84-4949-A51E-664502362FA9}" dt="2023-03-03T19:05:39.299" v="2712"/>
          <ac:spMkLst>
            <pc:docMk/>
            <pc:sldMk cId="3204240800" sldId="410"/>
            <ac:spMk id="11" creationId="{62760294-9A92-1D84-CB33-AD8ACE85E071}"/>
          </ac:spMkLst>
        </pc:spChg>
        <pc:spChg chg="mod">
          <ac:chgData name="Otero, Antonio, DPS" userId="79aff2a9-5a9f-45bd-9ead-d7d037be4b58" providerId="ADAL" clId="{777A86B0-8C84-4949-A51E-664502362FA9}" dt="2023-03-07T17:37:03.553" v="4499" actId="6549"/>
          <ac:spMkLst>
            <pc:docMk/>
            <pc:sldMk cId="3204240800" sldId="410"/>
            <ac:spMk id="12" creationId="{F174DFE0-D064-6E02-1856-4140612F5773}"/>
          </ac:spMkLst>
        </pc:spChg>
        <pc:spChg chg="add mod">
          <ac:chgData name="Otero, Antonio, DPS" userId="79aff2a9-5a9f-45bd-9ead-d7d037be4b58" providerId="ADAL" clId="{777A86B0-8C84-4949-A51E-664502362FA9}" dt="2023-03-07T17:36:54.400" v="4497" actId="20577"/>
          <ac:spMkLst>
            <pc:docMk/>
            <pc:sldMk cId="3204240800" sldId="410"/>
            <ac:spMk id="15" creationId="{0C1EDD69-FCA2-0483-CE7E-7A9CAAB2F0A4}"/>
          </ac:spMkLst>
        </pc:spChg>
        <pc:spChg chg="add mod">
          <ac:chgData name="Otero, Antonio, DPS" userId="79aff2a9-5a9f-45bd-9ead-d7d037be4b58" providerId="ADAL" clId="{777A86B0-8C84-4949-A51E-664502362FA9}" dt="2023-03-07T17:36:57.424" v="4498" actId="20577"/>
          <ac:spMkLst>
            <pc:docMk/>
            <pc:sldMk cId="3204240800" sldId="410"/>
            <ac:spMk id="16" creationId="{4FA5C04F-EC61-A54C-A3D0-68410D720AA2}"/>
          </ac:spMkLst>
        </pc:spChg>
        <pc:spChg chg="add del mod">
          <ac:chgData name="Otero, Antonio, DPS" userId="79aff2a9-5a9f-45bd-9ead-d7d037be4b58" providerId="ADAL" clId="{777A86B0-8C84-4949-A51E-664502362FA9}" dt="2023-03-03T19:13:07.724" v="3114"/>
          <ac:spMkLst>
            <pc:docMk/>
            <pc:sldMk cId="3204240800" sldId="410"/>
            <ac:spMk id="17" creationId="{0582F2B2-1C1F-3CA1-14E0-1B4C2DF556AA}"/>
          </ac:spMkLst>
        </pc:spChg>
        <pc:spChg chg="add mod">
          <ac:chgData name="Otero, Antonio, DPS" userId="79aff2a9-5a9f-45bd-9ead-d7d037be4b58" providerId="ADAL" clId="{777A86B0-8C84-4949-A51E-664502362FA9}" dt="2023-03-03T19:24:00.633" v="3273" actId="1076"/>
          <ac:spMkLst>
            <pc:docMk/>
            <pc:sldMk cId="3204240800" sldId="410"/>
            <ac:spMk id="22" creationId="{C4E4BCF9-A338-633A-C40A-5F84A9DF4EA5}"/>
          </ac:spMkLst>
        </pc:spChg>
        <pc:spChg chg="add mod">
          <ac:chgData name="Otero, Antonio, DPS" userId="79aff2a9-5a9f-45bd-9ead-d7d037be4b58" providerId="ADAL" clId="{777A86B0-8C84-4949-A51E-664502362FA9}" dt="2023-03-03T19:24:02.918" v="3274" actId="1076"/>
          <ac:spMkLst>
            <pc:docMk/>
            <pc:sldMk cId="3204240800" sldId="410"/>
            <ac:spMk id="23" creationId="{50B76574-4530-625F-BA13-7CC4D6153C98}"/>
          </ac:spMkLst>
        </pc:spChg>
        <pc:spChg chg="add mod">
          <ac:chgData name="Otero, Antonio, DPS" userId="79aff2a9-5a9f-45bd-9ead-d7d037be4b58" providerId="ADAL" clId="{777A86B0-8C84-4949-A51E-664502362FA9}" dt="2023-03-03T19:28:02.787" v="3541" actId="1037"/>
          <ac:spMkLst>
            <pc:docMk/>
            <pc:sldMk cId="3204240800" sldId="410"/>
            <ac:spMk id="24" creationId="{A5FB67D7-8A20-D78C-4449-3F11E36CC6E4}"/>
          </ac:spMkLst>
        </pc:spChg>
        <pc:picChg chg="add del mod modCrop">
          <ac:chgData name="Otero, Antonio, DPS" userId="79aff2a9-5a9f-45bd-9ead-d7d037be4b58" providerId="ADAL" clId="{777A86B0-8C84-4949-A51E-664502362FA9}" dt="2023-03-03T19:05:39.298" v="2710" actId="478"/>
          <ac:picMkLst>
            <pc:docMk/>
            <pc:sldMk cId="3204240800" sldId="410"/>
            <ac:picMk id="3" creationId="{CB8DA7E9-3777-012C-6CAD-20F375AA9B97}"/>
          </ac:picMkLst>
        </pc:picChg>
        <pc:picChg chg="del">
          <ac:chgData name="Otero, Antonio, DPS" userId="79aff2a9-5a9f-45bd-9ead-d7d037be4b58" providerId="ADAL" clId="{777A86B0-8C84-4949-A51E-664502362FA9}" dt="2023-03-03T18:56:45.763" v="2513" actId="21"/>
          <ac:picMkLst>
            <pc:docMk/>
            <pc:sldMk cId="3204240800" sldId="410"/>
            <ac:picMk id="6" creationId="{B9F87847-C2C9-C887-4E0B-C62F30E06C30}"/>
          </ac:picMkLst>
        </pc:picChg>
        <pc:picChg chg="del">
          <ac:chgData name="Otero, Antonio, DPS" userId="79aff2a9-5a9f-45bd-9ead-d7d037be4b58" providerId="ADAL" clId="{777A86B0-8C84-4949-A51E-664502362FA9}" dt="2023-03-03T18:56:50.214" v="2515" actId="21"/>
          <ac:picMkLst>
            <pc:docMk/>
            <pc:sldMk cId="3204240800" sldId="410"/>
            <ac:picMk id="8" creationId="{C7E1CE70-616C-C38B-A744-07D1D1B8D82F}"/>
          </ac:picMkLst>
        </pc:picChg>
        <pc:picChg chg="add mod modCrop">
          <ac:chgData name="Otero, Antonio, DPS" userId="79aff2a9-5a9f-45bd-9ead-d7d037be4b58" providerId="ADAL" clId="{777A86B0-8C84-4949-A51E-664502362FA9}" dt="2023-03-03T19:18:12.393" v="3233" actId="14100"/>
          <ac:picMkLst>
            <pc:docMk/>
            <pc:sldMk cId="3204240800" sldId="410"/>
            <ac:picMk id="9" creationId="{30D9F83C-5384-696E-79B8-7D44DE07CDDD}"/>
          </ac:picMkLst>
        </pc:picChg>
        <pc:picChg chg="add mod">
          <ac:chgData name="Otero, Antonio, DPS" userId="79aff2a9-5a9f-45bd-9ead-d7d037be4b58" providerId="ADAL" clId="{777A86B0-8C84-4949-A51E-664502362FA9}" dt="2023-03-03T19:18:04.660" v="3232" actId="14100"/>
          <ac:picMkLst>
            <pc:docMk/>
            <pc:sldMk cId="3204240800" sldId="410"/>
            <ac:picMk id="14" creationId="{BB3D8F50-4756-7D4D-A5C4-BEC1E15D8FEF}"/>
          </ac:picMkLst>
        </pc:picChg>
        <pc:inkChg chg="del">
          <ac:chgData name="Otero, Antonio, DPS" userId="79aff2a9-5a9f-45bd-9ead-d7d037be4b58" providerId="ADAL" clId="{777A86B0-8C84-4949-A51E-664502362FA9}" dt="2023-03-03T18:56:52.028" v="2516" actId="21"/>
          <ac:inkMkLst>
            <pc:docMk/>
            <pc:sldMk cId="3204240800" sldId="410"/>
            <ac:inkMk id="18" creationId="{A857C096-9B67-AC9E-8231-8F86B7A189B7}"/>
          </ac:inkMkLst>
        </pc:inkChg>
        <pc:inkChg chg="del">
          <ac:chgData name="Otero, Antonio, DPS" userId="79aff2a9-5a9f-45bd-9ead-d7d037be4b58" providerId="ADAL" clId="{777A86B0-8C84-4949-A51E-664502362FA9}" dt="2023-03-03T18:56:48.235" v="2514" actId="21"/>
          <ac:inkMkLst>
            <pc:docMk/>
            <pc:sldMk cId="3204240800" sldId="410"/>
            <ac:inkMk id="19" creationId="{ADF10C06-35AC-0507-251F-4E2ADA7048E9}"/>
          </ac:inkMkLst>
        </pc:inkChg>
        <pc:inkChg chg="del">
          <ac:chgData name="Otero, Antonio, DPS" userId="79aff2a9-5a9f-45bd-9ead-d7d037be4b58" providerId="ADAL" clId="{777A86B0-8C84-4949-A51E-664502362FA9}" dt="2023-03-03T18:56:54.389" v="2517" actId="21"/>
          <ac:inkMkLst>
            <pc:docMk/>
            <pc:sldMk cId="3204240800" sldId="410"/>
            <ac:inkMk id="20" creationId="{86F33746-D627-27D3-9B60-1ECFC2B2DE7F}"/>
          </ac:inkMkLst>
        </pc:inkChg>
        <pc:inkChg chg="del">
          <ac:chgData name="Otero, Antonio, DPS" userId="79aff2a9-5a9f-45bd-9ead-d7d037be4b58" providerId="ADAL" clId="{777A86B0-8C84-4949-A51E-664502362FA9}" dt="2023-03-03T18:56:56.032" v="2518" actId="21"/>
          <ac:inkMkLst>
            <pc:docMk/>
            <pc:sldMk cId="3204240800" sldId="410"/>
            <ac:inkMk id="21" creationId="{1A06D33E-850B-F12F-2084-5C96D3A81E0A}"/>
          </ac:inkMkLst>
        </pc:inkChg>
        <pc:cxnChg chg="del">
          <ac:chgData name="Otero, Antonio, DPS" userId="79aff2a9-5a9f-45bd-9ead-d7d037be4b58" providerId="ADAL" clId="{777A86B0-8C84-4949-A51E-664502362FA9}" dt="2023-03-03T18:56:58.261" v="2519" actId="21"/>
          <ac:cxnSpMkLst>
            <pc:docMk/>
            <pc:sldMk cId="3204240800" sldId="410"/>
            <ac:cxnSpMk id="10" creationId="{7225576C-CD4E-BDB1-0A29-1F202093F5F1}"/>
          </ac:cxnSpMkLst>
        </pc:cxnChg>
      </pc:sldChg>
      <pc:sldChg chg="new del">
        <pc:chgData name="Otero, Antonio, DPS" userId="79aff2a9-5a9f-45bd-9ead-d7d037be4b58" providerId="ADAL" clId="{777A86B0-8C84-4949-A51E-664502362FA9}" dt="2023-03-03T19:55:46.352" v="3706" actId="2696"/>
        <pc:sldMkLst>
          <pc:docMk/>
          <pc:sldMk cId="9037713" sldId="411"/>
        </pc:sldMkLst>
      </pc:sldChg>
      <pc:sldChg chg="add ord">
        <pc:chgData name="Otero, Antonio, DPS" userId="79aff2a9-5a9f-45bd-9ead-d7d037be4b58" providerId="ADAL" clId="{777A86B0-8C84-4949-A51E-664502362FA9}" dt="2023-03-18T04:47:00.997" v="4537"/>
        <pc:sldMkLst>
          <pc:docMk/>
          <pc:sldMk cId="3445395264" sldId="412"/>
        </pc:sldMkLst>
      </pc:sldChg>
      <pc:sldChg chg="delSp modSp add mod">
        <pc:chgData name="Otero, Antonio, DPS" userId="79aff2a9-5a9f-45bd-9ead-d7d037be4b58" providerId="ADAL" clId="{777A86B0-8C84-4949-A51E-664502362FA9}" dt="2023-03-07T17:37:07.039" v="4500" actId="20577"/>
        <pc:sldMkLst>
          <pc:docMk/>
          <pc:sldMk cId="4275506006" sldId="413"/>
        </pc:sldMkLst>
        <pc:spChg chg="mod">
          <ac:chgData name="Otero, Antonio, DPS" userId="79aff2a9-5a9f-45bd-9ead-d7d037be4b58" providerId="ADAL" clId="{777A86B0-8C84-4949-A51E-664502362FA9}" dt="2023-03-07T17:37:07.039" v="4500" actId="20577"/>
          <ac:spMkLst>
            <pc:docMk/>
            <pc:sldMk cId="4275506006" sldId="413"/>
            <ac:spMk id="5" creationId="{415B6F29-F99F-F6F9-C817-E986E0F6ACFA}"/>
          </ac:spMkLst>
        </pc:spChg>
        <pc:spChg chg="del mod">
          <ac:chgData name="Otero, Antonio, DPS" userId="79aff2a9-5a9f-45bd-9ead-d7d037be4b58" providerId="ADAL" clId="{777A86B0-8C84-4949-A51E-664502362FA9}" dt="2023-03-03T20:21:24.462" v="4041"/>
          <ac:spMkLst>
            <pc:docMk/>
            <pc:sldMk cId="4275506006" sldId="413"/>
            <ac:spMk id="12" creationId="{F174DFE0-D064-6E02-1856-4140612F5773}"/>
          </ac:spMkLst>
        </pc:spChg>
        <pc:spChg chg="del">
          <ac:chgData name="Otero, Antonio, DPS" userId="79aff2a9-5a9f-45bd-9ead-d7d037be4b58" providerId="ADAL" clId="{777A86B0-8C84-4949-A51E-664502362FA9}" dt="2023-03-03T20:21:27.064" v="4042" actId="21"/>
          <ac:spMkLst>
            <pc:docMk/>
            <pc:sldMk cId="4275506006" sldId="413"/>
            <ac:spMk id="15" creationId="{0C1EDD69-FCA2-0483-CE7E-7A9CAAB2F0A4}"/>
          </ac:spMkLst>
        </pc:spChg>
        <pc:spChg chg="del mod">
          <ac:chgData name="Otero, Antonio, DPS" userId="79aff2a9-5a9f-45bd-9ead-d7d037be4b58" providerId="ADAL" clId="{777A86B0-8C84-4949-A51E-664502362FA9}" dt="2023-03-03T20:21:24.458" v="4039" actId="21"/>
          <ac:spMkLst>
            <pc:docMk/>
            <pc:sldMk cId="4275506006" sldId="413"/>
            <ac:spMk id="16" creationId="{4FA5C04F-EC61-A54C-A3D0-68410D720AA2}"/>
          </ac:spMkLst>
        </pc:spChg>
        <pc:spChg chg="del">
          <ac:chgData name="Otero, Antonio, DPS" userId="79aff2a9-5a9f-45bd-9ead-d7d037be4b58" providerId="ADAL" clId="{777A86B0-8C84-4949-A51E-664502362FA9}" dt="2023-03-03T20:22:40.232" v="4172" actId="21"/>
          <ac:spMkLst>
            <pc:docMk/>
            <pc:sldMk cId="4275506006" sldId="413"/>
            <ac:spMk id="22" creationId="{C4E4BCF9-A338-633A-C40A-5F84A9DF4EA5}"/>
          </ac:spMkLst>
        </pc:spChg>
        <pc:spChg chg="del">
          <ac:chgData name="Otero, Antonio, DPS" userId="79aff2a9-5a9f-45bd-9ead-d7d037be4b58" providerId="ADAL" clId="{777A86B0-8C84-4949-A51E-664502362FA9}" dt="2023-03-03T20:22:37.438" v="4171" actId="21"/>
          <ac:spMkLst>
            <pc:docMk/>
            <pc:sldMk cId="4275506006" sldId="413"/>
            <ac:spMk id="23" creationId="{50B76574-4530-625F-BA13-7CC4D6153C98}"/>
          </ac:spMkLst>
        </pc:spChg>
        <pc:spChg chg="del">
          <ac:chgData name="Otero, Antonio, DPS" userId="79aff2a9-5a9f-45bd-9ead-d7d037be4b58" providerId="ADAL" clId="{777A86B0-8C84-4949-A51E-664502362FA9}" dt="2023-03-03T20:22:42.440" v="4173" actId="21"/>
          <ac:spMkLst>
            <pc:docMk/>
            <pc:sldMk cId="4275506006" sldId="413"/>
            <ac:spMk id="24" creationId="{A5FB67D7-8A20-D78C-4449-3F11E36CC6E4}"/>
          </ac:spMkLst>
        </pc:spChg>
        <pc:picChg chg="del">
          <ac:chgData name="Otero, Antonio, DPS" userId="79aff2a9-5a9f-45bd-9ead-d7d037be4b58" providerId="ADAL" clId="{777A86B0-8C84-4949-A51E-664502362FA9}" dt="2023-03-03T20:22:31.718" v="4169" actId="21"/>
          <ac:picMkLst>
            <pc:docMk/>
            <pc:sldMk cId="4275506006" sldId="413"/>
            <ac:picMk id="9" creationId="{30D9F83C-5384-696E-79B8-7D44DE07CDDD}"/>
          </ac:picMkLst>
        </pc:picChg>
        <pc:picChg chg="del">
          <ac:chgData name="Otero, Antonio, DPS" userId="79aff2a9-5a9f-45bd-9ead-d7d037be4b58" providerId="ADAL" clId="{777A86B0-8C84-4949-A51E-664502362FA9}" dt="2023-03-03T20:22:34.192" v="4170" actId="21"/>
          <ac:picMkLst>
            <pc:docMk/>
            <pc:sldMk cId="4275506006" sldId="413"/>
            <ac:picMk id="14" creationId="{BB3D8F50-4756-7D4D-A5C4-BEC1E15D8FE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7:32:23.2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72,'0'1,"1"0,-1 1,1-1,-1 0,1 0,-1 1,1-1,0 0,0 0,0 0,0 0,0 0,0 0,0 0,0 0,0-1,0 1,0 0,0 0,0-1,1 1,-1-1,0 1,1-1,-1 0,0 0,1 1,1-1,47 6,-42-6,530 6,-302-8,440 2,-640 2,-1 2,0 2,0 1,35 12,28 6,182 17,-194-26,-58-10,1-1,36 1,-26-3,60 11,-60-6,59 2,-65-9,208-4,-238 3,1-1,0 0,-1 0,1 0,-1-1,0 1,1-1,-1 0,0 1,0-2,0 1,0 0,0 0,-1-1,1 0,-1 1,0-1,1 0,-1 0,0 0,-1-1,1 1,-1 0,1-1,-1 1,0-1,1-5,-1 6,-1-1,1 1,-1-1,0 1,0-1,0 1,0 0,-1-1,1 1,-1-1,0 1,0 0,0-1,0 1,0 0,-1 0,0 0,0 0,0 0,0 0,0 1,0-1,-1 1,1-1,-1 1,1 0,-1 0,0 0,-4-2,-3 0,0 1,0-1,-1 2,1 0,-1 0,1 0,-13 1,-81 5,13 0,-82-24,113 11,-37-6,46 5,1 3,-54 0,-49 9,40 1,-186-19,122-1,-280 11,251 8,180 0,0 0,-45 11,43-7,-1-1,-31 2,58-7,-52 5,31 5,22-9,1-1,-1 1,1-1,-1 1,1-1,0 1,-1-1,1 1,0-1,0 1,-1-1,1 1,0 0,0-1,0 1,0-1,0 1,0 0,0-1,0 1,0-1,0 1,0 0,0-1,0 1,0-1,1 1,-1 0,0-1,0 1,1 0,1 2,1-1,-1 1,1-1,-1 0,1 0,0 0,0 0,0 0,0 0,0-1,0 0,0 1,0-1,1 0,-1-1,0 1,5 0,67 4,-64-4,320-1,-136-2,-176 3,-1 1,1 1,21 6,-14-3,5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7:32:31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1 139,'64'1,"-29"1,-1-1,0-3,1 0,-1-2,0-2,37-10,-24-1,5-2,94-21,-111 33,18-4,1 3,78-3,589 13,-687 0,-1 1,42 10,-39-6,61 4,18-11,-65-2,0 3,0 2,77 14,-49 0,1-4,0-3,124 0,2910-14,-1637 7,-961-3,-483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7:34:44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1,'49'0,"138"6,-165-3,-1 1,1 0,-1 2,0 0,-1 2,32 15,-34-15,1 0,0-2,0 0,1-1,0-1,0-1,0-1,40-1,-2 2,53 13,-73-10,54 4,44-10,-107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7:34:48.9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0,'724'0,"-684"3,0 1,-1 2,57 16,-53-11,1-2,68 5,318-12,-212-4,-189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0EBAB-52C4-4494-A461-BFE795E03E86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6749D-8BBF-4C0C-8FA4-415F63B5D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3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1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2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3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4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5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0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9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784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4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08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1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1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F02917-D2AB-4056-B9FE-364C7756765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82B466-99BB-42DE-9D08-9CD1CD8A2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3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s.nm.gov/law-enforcement-records-bureau/concealed-carry-licens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cu.dps.nm.gov/ccu-app/logi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NMCC.questions@dps.nm.go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F406BF-56DE-023F-5B64-2CEB11AB7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8767"/>
          <a:stretch/>
        </p:blipFill>
        <p:spPr>
          <a:xfrm>
            <a:off x="0" y="0"/>
            <a:ext cx="12192000" cy="56949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8D53B4-AAF8-AC78-9340-EAC293FE3647}"/>
              </a:ext>
            </a:extLst>
          </p:cNvPr>
          <p:cNvSpPr/>
          <p:nvPr/>
        </p:nvSpPr>
        <p:spPr>
          <a:xfrm>
            <a:off x="823566" y="5694947"/>
            <a:ext cx="10544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Concealed Carry Online Portal</a:t>
            </a:r>
          </a:p>
        </p:txBody>
      </p:sp>
    </p:spTree>
    <p:extLst>
      <p:ext uri="{BB962C8B-B14F-4D97-AF65-F5344CB8AC3E}">
        <p14:creationId xmlns:p14="http://schemas.microsoft.com/office/powerpoint/2010/main" val="53963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nadian Citizenship by Descent Course: How to Fill Out CIT 0001 Application">
            <a:extLst>
              <a:ext uri="{FF2B5EF4-FFF2-40B4-BE49-F238E27FC236}">
                <a16:creationId xmlns:a16="http://schemas.microsoft.com/office/drawing/2014/main" id="{BBA7409D-0832-18E4-940A-57CB91EF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" y="2004137"/>
            <a:ext cx="5286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57809" y="852153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Certificate and Permanent Resident Card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241BF7-F753-9315-71A0-C47F8457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997" y="2030993"/>
            <a:ext cx="3502019" cy="2235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00A12-40B0-3AD2-4D5A-31860C9086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7121997" y="4392106"/>
            <a:ext cx="3522705" cy="24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57809" y="852153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Certificate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611B7-4560-62A2-C5D6-A8FC6C8A1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803" y="1498484"/>
            <a:ext cx="4077730" cy="5215249"/>
          </a:xfrm>
          <a:prstGeom prst="rect">
            <a:avLst/>
          </a:prstGeom>
        </p:spPr>
      </p:pic>
      <p:pic>
        <p:nvPicPr>
          <p:cNvPr id="9" name="Picture 8" descr="Diagram, letter&#10;&#10;Description automatically generated">
            <a:extLst>
              <a:ext uri="{FF2B5EF4-FFF2-40B4-BE49-F238E27FC236}">
                <a16:creationId xmlns:a16="http://schemas.microsoft.com/office/drawing/2014/main" id="{807B4603-A708-7418-4A0A-4CAA4A7CA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29" y="5520402"/>
            <a:ext cx="595055" cy="25678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034E46B-8628-B6D1-099F-BCB62EFC3AD8}"/>
              </a:ext>
            </a:extLst>
          </p:cNvPr>
          <p:cNvSpPr/>
          <p:nvPr/>
        </p:nvSpPr>
        <p:spPr>
          <a:xfrm>
            <a:off x="4707930" y="5569825"/>
            <a:ext cx="2061340" cy="2073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E56D12B-5B13-51DC-932E-B2A6A0DEAD4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7931" y="3571100"/>
            <a:ext cx="1816441" cy="917015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1A9E987-C067-E3DD-3116-1C6341DE8D0B}"/>
              </a:ext>
            </a:extLst>
          </p:cNvPr>
          <p:cNvCxnSpPr>
            <a:cxnSpLocks/>
          </p:cNvCxnSpPr>
          <p:nvPr/>
        </p:nvCxnSpPr>
        <p:spPr>
          <a:xfrm rot="10800000">
            <a:off x="4930641" y="4488119"/>
            <a:ext cx="1370335" cy="5560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2F5072F-79ED-05B5-45ED-E3A2A099E666}"/>
              </a:ext>
            </a:extLst>
          </p:cNvPr>
          <p:cNvSpPr/>
          <p:nvPr/>
        </p:nvSpPr>
        <p:spPr>
          <a:xfrm>
            <a:off x="-129476" y="4233172"/>
            <a:ext cx="49487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Verify all your information is correct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DFE23C-489D-53AC-A932-5B14C34C6408}"/>
              </a:ext>
            </a:extLst>
          </p:cNvPr>
          <p:cNvSpPr/>
          <p:nvPr/>
        </p:nvSpPr>
        <p:spPr>
          <a:xfrm>
            <a:off x="-240831" y="5561707"/>
            <a:ext cx="49487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Must be signed by instructor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0B2E0-0CAE-0470-5183-2C888DB0015E}"/>
              </a:ext>
            </a:extLst>
          </p:cNvPr>
          <p:cNvSpPr/>
          <p:nvPr/>
        </p:nvSpPr>
        <p:spPr>
          <a:xfrm>
            <a:off x="7887143" y="5418859"/>
            <a:ext cx="519102" cy="905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A53D04-2EF5-FFFC-6240-71374F254578}"/>
              </a:ext>
            </a:extLst>
          </p:cNvPr>
          <p:cNvCxnSpPr>
            <a:cxnSpLocks/>
          </p:cNvCxnSpPr>
          <p:nvPr/>
        </p:nvCxnSpPr>
        <p:spPr>
          <a:xfrm flipH="1">
            <a:off x="7811190" y="5510012"/>
            <a:ext cx="660894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C64ADA-01A4-83E3-B7E2-98CCAD57A7E9}"/>
              </a:ext>
            </a:extLst>
          </p:cNvPr>
          <p:cNvCxnSpPr>
            <a:cxnSpLocks/>
          </p:cNvCxnSpPr>
          <p:nvPr/>
        </p:nvCxnSpPr>
        <p:spPr>
          <a:xfrm flipH="1">
            <a:off x="7870077" y="5418223"/>
            <a:ext cx="660894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9867BAD-C3EA-FDC0-E1AE-CD17A3408F90}"/>
              </a:ext>
            </a:extLst>
          </p:cNvPr>
          <p:cNvSpPr/>
          <p:nvPr/>
        </p:nvSpPr>
        <p:spPr>
          <a:xfrm>
            <a:off x="7910439" y="5336656"/>
            <a:ext cx="462396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246819-838E-99E2-EAD0-C8CD3B607A48}"/>
              </a:ext>
            </a:extLst>
          </p:cNvPr>
          <p:cNvSpPr/>
          <p:nvPr/>
        </p:nvSpPr>
        <p:spPr>
          <a:xfrm>
            <a:off x="7864668" y="5265243"/>
            <a:ext cx="352982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330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336596-F649-09B7-3E6D-BED5A7BD6DAF}"/>
              </a:ext>
            </a:extLst>
          </p:cNvPr>
          <p:cNvSpPr/>
          <p:nvPr/>
        </p:nvSpPr>
        <p:spPr>
          <a:xfrm>
            <a:off x="7811190" y="5356408"/>
            <a:ext cx="894796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Antonio Otero</a:t>
            </a:r>
          </a:p>
        </p:txBody>
      </p:sp>
    </p:spTree>
    <p:extLst>
      <p:ext uri="{BB962C8B-B14F-4D97-AF65-F5344CB8AC3E}">
        <p14:creationId xmlns:p14="http://schemas.microsoft.com/office/powerpoint/2010/main" val="103385381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57809" y="852153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Non-civilian additional documents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5C-ACD5-8079-CC0E-5FE1EF107ACC}"/>
              </a:ext>
            </a:extLst>
          </p:cNvPr>
          <p:cNvSpPr txBox="1"/>
          <p:nvPr/>
        </p:nvSpPr>
        <p:spPr>
          <a:xfrm>
            <a:off x="257808" y="1498484"/>
            <a:ext cx="11676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submit DD-214 with character of discharge section (member-4)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Honorable Discharge – no other type qualifies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forms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Letter from VA stating Honorable Discharge, or certificate showing Honorable Discharge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accepted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Veteran on NMDL or VA card</a:t>
            </a:r>
          </a:p>
        </p:txBody>
      </p:sp>
    </p:spTree>
    <p:extLst>
      <p:ext uri="{BB962C8B-B14F-4D97-AF65-F5344CB8AC3E}">
        <p14:creationId xmlns:p14="http://schemas.microsoft.com/office/powerpoint/2010/main" val="86187496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57810" y="680249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Non-civilian additional documents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87847-C2C9-C887-4E0B-C62F30E0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28" y="1396314"/>
            <a:ext cx="4316128" cy="5461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1CE70-616C-C38B-A744-07D1D1B8D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869" y="4314953"/>
            <a:ext cx="4924425" cy="22193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25576C-CD4E-BDB1-0A29-1F202093F5F1}"/>
              </a:ext>
            </a:extLst>
          </p:cNvPr>
          <p:cNvCxnSpPr>
            <a:cxnSpLocks/>
          </p:cNvCxnSpPr>
          <p:nvPr/>
        </p:nvCxnSpPr>
        <p:spPr>
          <a:xfrm flipV="1">
            <a:off x="2557849" y="4774115"/>
            <a:ext cx="3118020" cy="125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4DFE0-D064-6E02-1856-4140612F5773}"/>
              </a:ext>
            </a:extLst>
          </p:cNvPr>
          <p:cNvSpPr/>
          <p:nvPr/>
        </p:nvSpPr>
        <p:spPr>
          <a:xfrm>
            <a:off x="4475325" y="1587210"/>
            <a:ext cx="49487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Must have character of service as “Honorable”</a:t>
            </a: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Usually located on member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-4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57C096-9B67-AC9E-8231-8F86B7A189B7}"/>
                  </a:ext>
                </a:extLst>
              </p14:cNvPr>
              <p14:cNvContentPartPr/>
              <p14:nvPr/>
            </p14:nvContentPartPr>
            <p14:xfrm>
              <a:off x="9464935" y="6337849"/>
              <a:ext cx="1065240" cy="10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57C096-9B67-AC9E-8231-8F86B7A189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1295" y="6230209"/>
                <a:ext cx="11728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F10C06-35AC-0507-251F-4E2ADA7048E9}"/>
                  </a:ext>
                </a:extLst>
              </p14:cNvPr>
              <p14:cNvContentPartPr/>
              <p14:nvPr/>
            </p14:nvContentPartPr>
            <p14:xfrm>
              <a:off x="6029455" y="4595809"/>
              <a:ext cx="2816640" cy="51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F10C06-35AC-0507-251F-4E2ADA7048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5815" y="4487809"/>
                <a:ext cx="29242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6F33746-D627-27D3-9B60-1ECFC2B2DE7F}"/>
                  </a:ext>
                </a:extLst>
              </p14:cNvPr>
              <p14:cNvContentPartPr/>
              <p14:nvPr/>
            </p14:nvContentPartPr>
            <p14:xfrm>
              <a:off x="3916615" y="6635209"/>
              <a:ext cx="394200" cy="50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6F33746-D627-27D3-9B60-1ECFC2B2DE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2975" y="6527569"/>
                <a:ext cx="5018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06D33E-850B-F12F-2084-5C96D3A81E0A}"/>
                  </a:ext>
                </a:extLst>
              </p14:cNvPr>
              <p14:cNvContentPartPr/>
              <p14:nvPr/>
            </p14:nvContentPartPr>
            <p14:xfrm>
              <a:off x="2557255" y="5968129"/>
              <a:ext cx="654120" cy="25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06D33E-850B-F12F-2084-5C96D3A81E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03615" y="5860129"/>
                <a:ext cx="76176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90089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20021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257809" y="582762"/>
            <a:ext cx="11676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Gemalto Fingerprint Receipt must include the TCN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(Transaction confirmation number “TCN”)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4DFE0-D064-6E02-1856-4140612F5773}"/>
              </a:ext>
            </a:extLst>
          </p:cNvPr>
          <p:cNvSpPr/>
          <p:nvPr/>
        </p:nvSpPr>
        <p:spPr>
          <a:xfrm>
            <a:off x="2310715" y="1785516"/>
            <a:ext cx="73275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only upload document that has TCN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D9F83C-5384-696E-79B8-7D44DE07CD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03"/>
          <a:stretch/>
        </p:blipFill>
        <p:spPr>
          <a:xfrm>
            <a:off x="819016" y="3352527"/>
            <a:ext cx="3369907" cy="3360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D8F50-4756-7D4D-A5C4-BEC1E15D8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958" y="3352528"/>
            <a:ext cx="3369907" cy="33604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1EDD69-FCA2-0483-CE7E-7A9CAAB2F0A4}"/>
              </a:ext>
            </a:extLst>
          </p:cNvPr>
          <p:cNvSpPr/>
          <p:nvPr/>
        </p:nvSpPr>
        <p:spPr>
          <a:xfrm>
            <a:off x="0" y="2456081"/>
            <a:ext cx="515110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 with only registration number </a:t>
            </a:r>
            <a:r>
              <a:rPr lang="en-US" sz="20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not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fingerprint receipt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A5C04F-EC61-A54C-A3D0-68410D720AA2}"/>
              </a:ext>
            </a:extLst>
          </p:cNvPr>
          <p:cNvSpPr/>
          <p:nvPr/>
        </p:nvSpPr>
        <p:spPr>
          <a:xfrm>
            <a:off x="6775358" y="2451352"/>
            <a:ext cx="515110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 with TCN number </a:t>
            </a:r>
            <a:r>
              <a:rPr lang="en-US" sz="20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the fingerprint receipt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4E4BCF9-A338-633A-C40A-5F84A9DF4EA5}"/>
              </a:ext>
            </a:extLst>
          </p:cNvPr>
          <p:cNvSpPr/>
          <p:nvPr/>
        </p:nvSpPr>
        <p:spPr>
          <a:xfrm>
            <a:off x="6095998" y="4127547"/>
            <a:ext cx="2061340" cy="2073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B76574-4530-625F-BA13-7CC4D6153C98}"/>
              </a:ext>
            </a:extLst>
          </p:cNvPr>
          <p:cNvSpPr/>
          <p:nvPr/>
        </p:nvSpPr>
        <p:spPr>
          <a:xfrm>
            <a:off x="4188923" y="4523472"/>
            <a:ext cx="326568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Actual TCN was removed from example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FB67D7-8A20-D78C-4449-3F11E36CC6E4}"/>
              </a:ext>
            </a:extLst>
          </p:cNvPr>
          <p:cNvSpPr txBox="1"/>
          <p:nvPr/>
        </p:nvSpPr>
        <p:spPr>
          <a:xfrm>
            <a:off x="9020430" y="5226908"/>
            <a:ext cx="168051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AD2020-51FE-E151-DC80-EC1CF51C8A31}"/>
              </a:ext>
            </a:extLst>
          </p:cNvPr>
          <p:cNvSpPr/>
          <p:nvPr/>
        </p:nvSpPr>
        <p:spPr>
          <a:xfrm>
            <a:off x="2488623" y="4925291"/>
            <a:ext cx="306532" cy="831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4080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7F3E83-4F08-CFC4-D0A2-46768F9B90BD}"/>
              </a:ext>
            </a:extLst>
          </p:cNvPr>
          <p:cNvSpPr/>
          <p:nvPr/>
        </p:nvSpPr>
        <p:spPr>
          <a:xfrm>
            <a:off x="0" y="20021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B6F29-F99F-F6F9-C817-E986E0F6ACFA}"/>
              </a:ext>
            </a:extLst>
          </p:cNvPr>
          <p:cNvSpPr/>
          <p:nvPr/>
        </p:nvSpPr>
        <p:spPr>
          <a:xfrm>
            <a:off x="0" y="916394"/>
            <a:ext cx="12192000" cy="563231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cannot use fingerprints taken for other purposes such as employment or security clearance 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Fingerprints assigned for the Concealed Carry Unit must have an 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Originating Agency Identification number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ORI” of :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NM920200Z for civilian $44.00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NM920272Z for military or law enforcement $12.00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0600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65FE3E-437A-5248-62FC-E7C6EC8D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1" y="2650524"/>
            <a:ext cx="9439275" cy="327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to find the online portal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B37919-047C-9EAA-EDB0-52D638757A35}"/>
              </a:ext>
            </a:extLst>
          </p:cNvPr>
          <p:cNvSpPr/>
          <p:nvPr/>
        </p:nvSpPr>
        <p:spPr>
          <a:xfrm>
            <a:off x="395417" y="4810178"/>
            <a:ext cx="4275438" cy="9233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FD2AC-1C2E-5063-EAC1-BEB4B1A43D34}"/>
              </a:ext>
            </a:extLst>
          </p:cNvPr>
          <p:cNvSpPr txBox="1"/>
          <p:nvPr/>
        </p:nvSpPr>
        <p:spPr>
          <a:xfrm>
            <a:off x="-1" y="124371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find the link by going to the CCW page of the New Mexico Department of Public Safety Website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https://www.dps.nm.gov/law-enforcement-records-bureau/concealed-carry-licenses/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88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to find the online portal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F449EE-0336-A04B-39AD-4D7F187CFCC8}"/>
              </a:ext>
            </a:extLst>
          </p:cNvPr>
          <p:cNvSpPr/>
          <p:nvPr/>
        </p:nvSpPr>
        <p:spPr>
          <a:xfrm>
            <a:off x="259492" y="1243718"/>
            <a:ext cx="117883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also use this direct link 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take you to the online portal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https://ccu.dps.nm.gov/ccu-app/login</a:t>
            </a:r>
            <a:r>
              <a:rPr lang="en-US" sz="2000" b="0" cap="none" spc="0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2229A-032B-D194-05A4-AE48C2CFF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88" y="2382560"/>
            <a:ext cx="4651354" cy="43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Creating 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2229A-032B-D194-05A4-AE48C2CFF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96"/>
          <a:stretch/>
        </p:blipFill>
        <p:spPr>
          <a:xfrm>
            <a:off x="3673490" y="2574327"/>
            <a:ext cx="4845018" cy="4172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94EEB0-1602-D4DF-D9E5-7FDDAA50B699}"/>
              </a:ext>
            </a:extLst>
          </p:cNvPr>
          <p:cNvSpPr/>
          <p:nvPr/>
        </p:nvSpPr>
        <p:spPr>
          <a:xfrm>
            <a:off x="-1" y="1401191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first step will be to create an account</a:t>
            </a:r>
          </a:p>
          <a:p>
            <a:pPr algn="ctr"/>
            <a:endParaRPr lang="en-US" sz="2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the “Create account</a:t>
            </a: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link</a:t>
            </a:r>
            <a:endParaRPr lang="en-US" sz="2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426A076-B766-AA2F-9C25-3C01D94F6894}"/>
              </a:ext>
            </a:extLst>
          </p:cNvPr>
          <p:cNvSpPr/>
          <p:nvPr/>
        </p:nvSpPr>
        <p:spPr>
          <a:xfrm>
            <a:off x="1996878" y="5396673"/>
            <a:ext cx="2817341" cy="5684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Creating 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0" y="1082521"/>
            <a:ext cx="6670963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Fill out all the fields on the form</a:t>
            </a:r>
          </a:p>
          <a:p>
            <a:pPr algn="ctr"/>
            <a:endParaRPr lang="en-US" sz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Your password must contain:</a:t>
            </a:r>
          </a:p>
          <a:p>
            <a:pPr algn="ctr"/>
            <a:endParaRPr lang="en-US" sz="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at least one upper case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at least one lower case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at least one digit (0..9)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should contain at least one Special character (!@#\$&amp;*~)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1400" b="0" i="0" dirty="0">
                <a:effectLst/>
                <a:latin typeface="Roboto" panose="02000000000000000000" pitchFamily="2" charset="0"/>
              </a:rPr>
              <a:t>must be at least 8 characters in length</a:t>
            </a:r>
          </a:p>
          <a:p>
            <a:pPr lvl="3"/>
            <a:endParaRPr lang="en-US" sz="1400" b="0" i="0" dirty="0">
              <a:effectLst/>
              <a:latin typeface="Roboto" panose="02000000000000000000" pitchFamily="2" charset="0"/>
            </a:endParaRPr>
          </a:p>
          <a:p>
            <a:pPr lvl="3"/>
            <a:endParaRPr lang="en-US" sz="1400" b="0" i="0" dirty="0">
              <a:effectLst/>
              <a:latin typeface="Roboto" panose="02000000000000000000" pitchFamily="2" charset="0"/>
            </a:endParaRPr>
          </a:p>
          <a:p>
            <a:pPr lvl="3"/>
            <a:endParaRPr lang="en-US" sz="1400" b="0" i="0" dirty="0">
              <a:effectLst/>
              <a:latin typeface="Roboto" panose="02000000000000000000" pitchFamily="2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C4C267-3289-791B-A819-36E4D28D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63" y="1082521"/>
            <a:ext cx="3403828" cy="562148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1456C6D3-494D-FA67-9538-4AD0090C1DC3}"/>
              </a:ext>
            </a:extLst>
          </p:cNvPr>
          <p:cNvSpPr/>
          <p:nvPr/>
        </p:nvSpPr>
        <p:spPr>
          <a:xfrm>
            <a:off x="4738255" y="5529833"/>
            <a:ext cx="2279017" cy="245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47BEB-D48E-9244-E202-6CAAEEC778DA}"/>
              </a:ext>
            </a:extLst>
          </p:cNvPr>
          <p:cNvSpPr/>
          <p:nvPr/>
        </p:nvSpPr>
        <p:spPr>
          <a:xfrm>
            <a:off x="-210907" y="4729614"/>
            <a:ext cx="670733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Make sure to select the license type that applies to you</a:t>
            </a:r>
            <a:endParaRPr lang="en-US" sz="1400" dirty="0">
              <a:solidFill>
                <a:prstClr val="white"/>
              </a:solidFill>
              <a:latin typeface="Roboto" panose="02000000000000000000" pitchFamily="2" charset="0"/>
            </a:endParaRPr>
          </a:p>
          <a:p>
            <a:pPr marR="0" lvl="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The license type  will determine what documents you need to upload (civilian, military, etc.)</a:t>
            </a:r>
          </a:p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 email verification code will be sent to the email provided</a:t>
            </a:r>
          </a:p>
        </p:txBody>
      </p:sp>
    </p:spTree>
    <p:extLst>
      <p:ext uri="{BB962C8B-B14F-4D97-AF65-F5344CB8AC3E}">
        <p14:creationId xmlns:p14="http://schemas.microsoft.com/office/powerpoint/2010/main" val="243981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-1" y="1243718"/>
            <a:ext cx="121919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b="1" dirty="0"/>
              <a:t>Civilian Initial application to include: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Certificate from a DPS approved instructor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Gemalto fingerprint receipt TCN (This is not the registration ID number that you get when you first register)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$56 fee payable online. If choosing to pay with check, please pay at our office to reduce delays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-2" y="4028953"/>
            <a:ext cx="1219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Civilian Renewal application to include</a:t>
            </a:r>
            <a:r>
              <a:rPr lang="en-US" sz="20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Certificate w/ DPS-Approved Instructor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$75 fee payable online. If paying with check, please pay at our office to reduce delays</a:t>
            </a:r>
          </a:p>
        </p:txBody>
      </p:sp>
    </p:spTree>
    <p:extLst>
      <p:ext uri="{BB962C8B-B14F-4D97-AF65-F5344CB8AC3E}">
        <p14:creationId xmlns:p14="http://schemas.microsoft.com/office/powerpoint/2010/main" val="412474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Creating 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B722F-C50B-DFDB-AED4-31AD9F9F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82" y="1268260"/>
            <a:ext cx="3299114" cy="29764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3CF0F1-ECED-9703-421A-C39AC5EFBF31}"/>
              </a:ext>
            </a:extLst>
          </p:cNvPr>
          <p:cNvSpPr/>
          <p:nvPr/>
        </p:nvSpPr>
        <p:spPr>
          <a:xfrm>
            <a:off x="1624530" y="2283627"/>
            <a:ext cx="43941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Enter verification code from email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85743D8-323B-88D9-1599-A5E5EA0F128B}"/>
              </a:ext>
            </a:extLst>
          </p:cNvPr>
          <p:cNvSpPr/>
          <p:nvPr/>
        </p:nvSpPr>
        <p:spPr>
          <a:xfrm>
            <a:off x="4556413" y="2727756"/>
            <a:ext cx="2431473" cy="13479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76472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Creating 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72736" y="1791784"/>
            <a:ext cx="6601635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User has been successfully created</a:t>
            </a: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blue “OK” box to proceed</a:t>
            </a:r>
          </a:p>
          <a:p>
            <a:pPr algn="ctr"/>
            <a:endParaRPr lang="en-US" sz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69B5B-C80B-2EB5-7C60-513A985A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461" y="2041812"/>
            <a:ext cx="4081089" cy="391737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2E7BF8F-9DBD-8E85-076E-08BBD7F47FC7}"/>
              </a:ext>
            </a:extLst>
          </p:cNvPr>
          <p:cNvSpPr/>
          <p:nvPr/>
        </p:nvSpPr>
        <p:spPr>
          <a:xfrm>
            <a:off x="5624541" y="2551095"/>
            <a:ext cx="3311642" cy="1454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-46760" y="1411703"/>
            <a:ext cx="70094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 into your account with the username and password you just created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1F89F-4049-F045-EF7E-80BE50FE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462" y="1553441"/>
            <a:ext cx="3648147" cy="40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0" y="1022044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Once you login you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 select the green “Apply for CCU License” 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B514D-71B9-2C88-FC49-CC7BB827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558" y="1855915"/>
            <a:ext cx="4805796" cy="37369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8B18BFA-E9EE-E872-86DE-238AE8E4A867}"/>
              </a:ext>
            </a:extLst>
          </p:cNvPr>
          <p:cNvSpPr/>
          <p:nvPr/>
        </p:nvSpPr>
        <p:spPr>
          <a:xfrm>
            <a:off x="1532659" y="2345484"/>
            <a:ext cx="2015836" cy="2730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-919597" y="1320750"/>
            <a:ext cx="6601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and verify applicant type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6E3F-3F29-04B5-440F-93B16CAA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72" y="1101435"/>
            <a:ext cx="3261971" cy="553835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9AEF55-3E51-58C8-0079-680E4C1A778B}"/>
              </a:ext>
            </a:extLst>
          </p:cNvPr>
          <p:cNvCxnSpPr>
            <a:cxnSpLocks/>
          </p:cNvCxnSpPr>
          <p:nvPr/>
        </p:nvCxnSpPr>
        <p:spPr>
          <a:xfrm>
            <a:off x="5018809" y="1579420"/>
            <a:ext cx="23275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6774895-E093-9FE3-D0DF-354C18A48ECA}"/>
              </a:ext>
            </a:extLst>
          </p:cNvPr>
          <p:cNvSpPr/>
          <p:nvPr/>
        </p:nvSpPr>
        <p:spPr>
          <a:xfrm>
            <a:off x="5382755" y="1841789"/>
            <a:ext cx="1852702" cy="3174422"/>
          </a:xfrm>
          <a:prstGeom prst="leftBrace">
            <a:avLst>
              <a:gd name="adj1" fmla="val 8333"/>
              <a:gd name="adj2" fmla="val 47381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22DFC-994D-7461-8062-1FD19B9D241A}"/>
              </a:ext>
            </a:extLst>
          </p:cNvPr>
          <p:cNvSpPr/>
          <p:nvPr/>
        </p:nvSpPr>
        <p:spPr>
          <a:xfrm>
            <a:off x="45239" y="3125601"/>
            <a:ext cx="53944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Fill in the details and answer questionnaire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5437BB-4464-C69B-ECB6-642E26B6C5B9}"/>
              </a:ext>
            </a:extLst>
          </p:cNvPr>
          <p:cNvCxnSpPr>
            <a:cxnSpLocks/>
          </p:cNvCxnSpPr>
          <p:nvPr/>
        </p:nvCxnSpPr>
        <p:spPr>
          <a:xfrm>
            <a:off x="5128177" y="5524502"/>
            <a:ext cx="23275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DF40461-C76D-715A-D9F7-072B73B7E97F}"/>
              </a:ext>
            </a:extLst>
          </p:cNvPr>
          <p:cNvSpPr/>
          <p:nvPr/>
        </p:nvSpPr>
        <p:spPr>
          <a:xfrm>
            <a:off x="250424" y="5298196"/>
            <a:ext cx="49840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Don’t forget to upload documents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Only upload documents that were requested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 missing or incorrect documentation will result in delays</a:t>
            </a:r>
          </a:p>
          <a:p>
            <a:pPr algn="ctr"/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72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F7FD2-23E4-742D-B6C1-82C8926D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100" y="1560097"/>
            <a:ext cx="4063842" cy="51991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2FBBCA-643A-F9F1-71DE-E781C744361B}"/>
              </a:ext>
            </a:extLst>
          </p:cNvPr>
          <p:cNvSpPr/>
          <p:nvPr/>
        </p:nvSpPr>
        <p:spPr>
          <a:xfrm>
            <a:off x="3679073" y="1091015"/>
            <a:ext cx="42578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Verify information on application</a:t>
            </a:r>
          </a:p>
        </p:txBody>
      </p:sp>
    </p:spTree>
    <p:extLst>
      <p:ext uri="{BB962C8B-B14F-4D97-AF65-F5344CB8AC3E}">
        <p14:creationId xmlns:p14="http://schemas.microsoft.com/office/powerpoint/2010/main" val="92759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CDC51-09C5-EB36-F354-E1F9ECF1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497" y="1385373"/>
            <a:ext cx="5179002" cy="244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88772A-53CA-7E4D-0618-2657D2D3AF2F}"/>
              </a:ext>
            </a:extLst>
          </p:cNvPr>
          <p:cNvSpPr/>
          <p:nvPr/>
        </p:nvSpPr>
        <p:spPr>
          <a:xfrm>
            <a:off x="-1" y="904739"/>
            <a:ext cx="121919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Acknowledge the penalty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law by checking box</a:t>
            </a:r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F6FBF-26A7-4B5E-5662-FB911A49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420"/>
          <a:stretch/>
        </p:blipFill>
        <p:spPr>
          <a:xfrm>
            <a:off x="1885948" y="4454235"/>
            <a:ext cx="8420100" cy="23050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66110E-8398-565E-95FD-EC5784AE82B4}"/>
              </a:ext>
            </a:extLst>
          </p:cNvPr>
          <p:cNvSpPr/>
          <p:nvPr/>
        </p:nvSpPr>
        <p:spPr>
          <a:xfrm>
            <a:off x="-2" y="3942629"/>
            <a:ext cx="1219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Confirm application and proceed to payment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E329B4-06B1-24D3-D2BA-C6AB002CBC74}"/>
              </a:ext>
            </a:extLst>
          </p:cNvPr>
          <p:cNvSpPr/>
          <p:nvPr/>
        </p:nvSpPr>
        <p:spPr>
          <a:xfrm>
            <a:off x="1662546" y="2002081"/>
            <a:ext cx="2021032" cy="1039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F0340-FE86-6873-43FA-EE0B22A5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86" y="1584614"/>
            <a:ext cx="3543300" cy="39815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187036" y="1472749"/>
            <a:ext cx="709179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two options for method of payment</a:t>
            </a: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pay online with Debit/Credit Card</a:t>
            </a:r>
          </a:p>
          <a:p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You can pay with check by mailing or delivering it to the office</a:t>
            </a:r>
          </a:p>
          <a:p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Application will not be processed until all fees are received by the department</a:t>
            </a: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reduce delays in processing by paying with a check, the department recommends delivering it to the office with your paper application</a:t>
            </a:r>
          </a:p>
        </p:txBody>
      </p:sp>
    </p:spTree>
    <p:extLst>
      <p:ext uri="{BB962C8B-B14F-4D97-AF65-F5344CB8AC3E}">
        <p14:creationId xmlns:p14="http://schemas.microsoft.com/office/powerpoint/2010/main" val="3551766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2795182" y="1004997"/>
            <a:ext cx="6601635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will be directed to the payment screen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8BEAD-E6B5-4838-BEF9-942784FC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02" y="1470314"/>
            <a:ext cx="4577196" cy="52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4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Submitting Your Application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masis MT Pro" panose="020B0604020202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-2774372" y="1587188"/>
            <a:ext cx="12192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Congratulations! </a:t>
            </a:r>
          </a:p>
          <a:p>
            <a:pPr algn="ctr"/>
            <a:endParaRPr lang="en-US" sz="1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application has been submitted 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8A196-AF9C-2F3C-5283-0C57EBED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652" y="1587188"/>
            <a:ext cx="4171950" cy="50902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D7BEB9-1AF0-CE7E-2DC4-65E59CB5F7A7}"/>
              </a:ext>
            </a:extLst>
          </p:cNvPr>
          <p:cNvSpPr/>
          <p:nvPr/>
        </p:nvSpPr>
        <p:spPr>
          <a:xfrm>
            <a:off x="75025" y="5853224"/>
            <a:ext cx="34163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print your receipt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58F7D8-CEF5-73CB-38F6-D12C574187C8}"/>
              </a:ext>
            </a:extLst>
          </p:cNvPr>
          <p:cNvCxnSpPr>
            <a:cxnSpLocks/>
          </p:cNvCxnSpPr>
          <p:nvPr/>
        </p:nvCxnSpPr>
        <p:spPr>
          <a:xfrm>
            <a:off x="3491345" y="6052094"/>
            <a:ext cx="37107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6831D3-2ABF-53F4-47F2-AA6D05BCFBDE}"/>
              </a:ext>
            </a:extLst>
          </p:cNvPr>
          <p:cNvSpPr/>
          <p:nvPr/>
        </p:nvSpPr>
        <p:spPr>
          <a:xfrm>
            <a:off x="-57151" y="5029200"/>
            <a:ext cx="63748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 would like to check your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application status</a:t>
            </a:r>
          </a:p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can return to website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E010C69-B7DA-19C7-84B3-3194BB401D9C}"/>
              </a:ext>
            </a:extLst>
          </p:cNvPr>
          <p:cNvCxnSpPr>
            <a:cxnSpLocks/>
          </p:cNvCxnSpPr>
          <p:nvPr/>
        </p:nvCxnSpPr>
        <p:spPr>
          <a:xfrm>
            <a:off x="5024005" y="5546692"/>
            <a:ext cx="4977245" cy="568358"/>
          </a:xfrm>
          <a:prstGeom prst="bentConnector3">
            <a:avLst>
              <a:gd name="adj1" fmla="val 72756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32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-1" y="1313544"/>
            <a:ext cx="12191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Active Military Initial application to include: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One (1) passport photo if your Driver’s License is not issued in New Mexico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Military ID and PCS (Permanent Change of Station) Orders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Gemalto fingerprint receipt TCN (This is not the Registration ID number)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are paid to the State for military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0" y="4090737"/>
            <a:ext cx="1219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Active Military Renewal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Military ID or PCS (Permanent Change of Station) Orders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are paid to the State for military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96709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Checking Your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A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pplication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S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tatus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-1283277" y="1801362"/>
            <a:ext cx="6601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 into your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7BC0E-76B6-0ABA-FB69-496C0536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89" y="1327441"/>
            <a:ext cx="3747222" cy="381605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21B5EE8-A986-8826-366F-089456943ABE}"/>
              </a:ext>
            </a:extLst>
          </p:cNvPr>
          <p:cNvSpPr/>
          <p:nvPr/>
        </p:nvSpPr>
        <p:spPr>
          <a:xfrm>
            <a:off x="711777" y="2883477"/>
            <a:ext cx="2561359" cy="4534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76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Checking Your Application Status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-103909" y="2071526"/>
            <a:ext cx="66016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“Track your Application”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112E0-8F22-1441-11BD-FE88889C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608" y="2173864"/>
            <a:ext cx="4161559" cy="312030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A4DC264-CDF6-E7D4-383E-9A3CA7FA1B29}"/>
              </a:ext>
            </a:extLst>
          </p:cNvPr>
          <p:cNvSpPr/>
          <p:nvPr/>
        </p:nvSpPr>
        <p:spPr>
          <a:xfrm>
            <a:off x="3403023" y="2623704"/>
            <a:ext cx="3319896" cy="2597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4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Checking Your Application Status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0" y="1479527"/>
            <a:ext cx="709657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Follow the bl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ue dot indicators to see what stage your application is in</a:t>
            </a: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8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allow at least 30 days to pass  after the background check has been started before inquiring on the status</a:t>
            </a:r>
          </a:p>
          <a:p>
            <a:pPr algn="ctr"/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980ED-605B-49BB-7258-EC0BEED24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68" y="1235676"/>
            <a:ext cx="4674646" cy="53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3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98714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masis MT Pro" panose="020B0604020202020204" pitchFamily="18" charset="0"/>
              </a:rPr>
              <a:t>Concealed Carry Unit Contact 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B6BB5-86B6-D603-DCD7-C54FEB988932}"/>
              </a:ext>
            </a:extLst>
          </p:cNvPr>
          <p:cNvSpPr/>
          <p:nvPr/>
        </p:nvSpPr>
        <p:spPr>
          <a:xfrm>
            <a:off x="0" y="1230671"/>
            <a:ext cx="1219199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Concealed Handgun Carry Unit		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6301 Indian School Rd NE Suite 310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Albuquerque, NM 87110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(505) 841-8053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NMCC.questions@dps.nm.gov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2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39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0" y="1396572"/>
            <a:ext cx="12191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Retired Military and Military Veteran Initial application to include: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DD-214 with character of discharge (must have Honorable Discharge)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Gemalto fingerprint receipt TCN (This is not the registration ID that you get when you first register)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Certificate w/ DPS-Approved Instructor *if outside of 20 years of separation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paid to the State for military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0" y="4090737"/>
            <a:ext cx="12191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Retired military and Military Veteran Renewal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DD-214 with character of discharge (must have Honorable Discharge)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Training Certificate w/ DPS-Approved Instructor *if outside of 20 years of separation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paid to the State for military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4649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0" y="1396572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Active Law Enforcement Initial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Gemalto fingerprint receipt TCN (This is not the registration ID that you get when you first register)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Agency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Certification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Letter of Good 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last qualification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paid to the State for Law Enforcement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1" y="4845875"/>
            <a:ext cx="12191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Active law Enforcement Renewal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Agency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Certification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Letter of Good 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paid to the State for Law Enforcement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278218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6000">
              <a:schemeClr val="bg2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6E7F5-AA5E-B4F1-2443-3CD32D1AEEB1}"/>
              </a:ext>
            </a:extLst>
          </p:cNvPr>
          <p:cNvSpPr/>
          <p:nvPr/>
        </p:nvSpPr>
        <p:spPr>
          <a:xfrm>
            <a:off x="0" y="32038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Documents you will need to upload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8C8E1-D99A-6574-F390-F7A74C6DF3C7}"/>
              </a:ext>
            </a:extLst>
          </p:cNvPr>
          <p:cNvSpPr txBox="1"/>
          <p:nvPr/>
        </p:nvSpPr>
        <p:spPr>
          <a:xfrm>
            <a:off x="0" y="1396572"/>
            <a:ext cx="12191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Retired Law Enforcement Initial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to obtain health information with witness signature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Authorization for release of information complete with notary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your valid New Mexico Drivers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Birth Certificate or other required legal documents (not required if NMDL is a Real ID)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Gemalto fingerprint receipt TCN (This is not the registration ID that you get when you first register)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Letter of Good Standing with agency ID and certification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last qualification or training certificate from DPS approved instructor (if outside of 10 years)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are paid to the State for Law Enforcement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72C2B-07E5-726A-04A5-ECDCD0C06106}"/>
              </a:ext>
            </a:extLst>
          </p:cNvPr>
          <p:cNvSpPr txBox="1"/>
          <p:nvPr/>
        </p:nvSpPr>
        <p:spPr>
          <a:xfrm>
            <a:off x="1" y="4568876"/>
            <a:ext cx="12191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Retired Law Enforcement Renewal application to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valid New Mexico Driver’s License or Identification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Agency ID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Certification Number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Letter of Good 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Copy of last qualification or training certificate from DPS approved instructor (if outside of 10 years)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 fees are paid to the State for Law Enforcement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9153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A312D-FE3F-EF92-E7A7-AB542A48F12C}"/>
              </a:ext>
            </a:extLst>
          </p:cNvPr>
          <p:cNvSpPr/>
          <p:nvPr/>
        </p:nvSpPr>
        <p:spPr>
          <a:xfrm>
            <a:off x="-1" y="17986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8F694-8476-E294-61D0-7302BEBC9461}"/>
              </a:ext>
            </a:extLst>
          </p:cNvPr>
          <p:cNvSpPr txBox="1"/>
          <p:nvPr/>
        </p:nvSpPr>
        <p:spPr>
          <a:xfrm>
            <a:off x="1" y="103942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Authorization for Release of Information Form </a:t>
            </a:r>
          </a:p>
          <a:p>
            <a:pPr algn="ctr"/>
            <a:r>
              <a:rPr lang="en-US" sz="2000" b="1" dirty="0"/>
              <a:t>(form must be notarized)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DEE34-F15C-BDDA-B2CE-FDE67CE4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05" y="2104458"/>
            <a:ext cx="3527714" cy="4680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AAF346-8C94-0B8A-D7DD-A4D61F87C9BB}"/>
              </a:ext>
            </a:extLst>
          </p:cNvPr>
          <p:cNvSpPr/>
          <p:nvPr/>
        </p:nvSpPr>
        <p:spPr>
          <a:xfrm>
            <a:off x="514345" y="2302587"/>
            <a:ext cx="632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or print your nam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e, social security number, and date of birth on top line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1582E90-38CD-8962-2CAD-F50EC63056AB}"/>
              </a:ext>
            </a:extLst>
          </p:cNvPr>
          <p:cNvSpPr/>
          <p:nvPr/>
        </p:nvSpPr>
        <p:spPr>
          <a:xfrm>
            <a:off x="7016461" y="2535851"/>
            <a:ext cx="1054674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E4161B4-8DD0-56A1-8547-DE46E36AE1F2}"/>
              </a:ext>
            </a:extLst>
          </p:cNvPr>
          <p:cNvSpPr/>
          <p:nvPr/>
        </p:nvSpPr>
        <p:spPr>
          <a:xfrm>
            <a:off x="6941130" y="5229496"/>
            <a:ext cx="2052197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C8FAAD-0F5A-BDB1-021E-92CCDFB10418}"/>
              </a:ext>
            </a:extLst>
          </p:cNvPr>
          <p:cNvSpPr/>
          <p:nvPr/>
        </p:nvSpPr>
        <p:spPr>
          <a:xfrm>
            <a:off x="464128" y="5070338"/>
            <a:ext cx="63280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 and date with notary present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4686B-1567-C2FB-0E1D-21561AF5C670}"/>
              </a:ext>
            </a:extLst>
          </p:cNvPr>
          <p:cNvSpPr/>
          <p:nvPr/>
        </p:nvSpPr>
        <p:spPr>
          <a:xfrm>
            <a:off x="391390" y="5799692"/>
            <a:ext cx="632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Notary services are no longer available at the Concealed Carry Unit office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03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A312D-FE3F-EF92-E7A7-AB542A48F12C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8F694-8476-E294-61D0-7302BEBC9461}"/>
              </a:ext>
            </a:extLst>
          </p:cNvPr>
          <p:cNvSpPr txBox="1"/>
          <p:nvPr/>
        </p:nvSpPr>
        <p:spPr>
          <a:xfrm>
            <a:off x="0" y="793990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Authorization to Obtain Health Information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7BD27-A395-2CB4-6731-9F839232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05" y="1309816"/>
            <a:ext cx="4439473" cy="550567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F7A291A-A837-0C53-63C6-8B74FA9C51BA}"/>
              </a:ext>
            </a:extLst>
          </p:cNvPr>
          <p:cNvSpPr/>
          <p:nvPr/>
        </p:nvSpPr>
        <p:spPr>
          <a:xfrm>
            <a:off x="3028946" y="5809730"/>
            <a:ext cx="1298867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E5CB30A-2AC1-C233-E387-A66FEBDE3F3B}"/>
              </a:ext>
            </a:extLst>
          </p:cNvPr>
          <p:cNvSpPr/>
          <p:nvPr/>
        </p:nvSpPr>
        <p:spPr>
          <a:xfrm>
            <a:off x="3322567" y="2644334"/>
            <a:ext cx="1054674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EDF1A91-DAE4-D614-B51B-0B23091B1970}"/>
              </a:ext>
            </a:extLst>
          </p:cNvPr>
          <p:cNvSpPr/>
          <p:nvPr/>
        </p:nvSpPr>
        <p:spPr>
          <a:xfrm>
            <a:off x="3028947" y="6252271"/>
            <a:ext cx="1298866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2C022C-6187-FD3D-A4EB-99C886A56775}"/>
              </a:ext>
            </a:extLst>
          </p:cNvPr>
          <p:cNvSpPr/>
          <p:nvPr/>
        </p:nvSpPr>
        <p:spPr>
          <a:xfrm>
            <a:off x="239073" y="2547298"/>
            <a:ext cx="31432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or print your nam</a:t>
            </a: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044CC-18A1-A3F7-9734-1CA8BDC9E6CE}"/>
              </a:ext>
            </a:extLst>
          </p:cNvPr>
          <p:cNvSpPr/>
          <p:nvPr/>
        </p:nvSpPr>
        <p:spPr>
          <a:xfrm>
            <a:off x="-373907" y="5663900"/>
            <a:ext cx="31432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signature 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035C3-357C-513C-3D80-8E573A9B60A8}"/>
              </a:ext>
            </a:extLst>
          </p:cNvPr>
          <p:cNvSpPr/>
          <p:nvPr/>
        </p:nvSpPr>
        <p:spPr>
          <a:xfrm>
            <a:off x="-194405" y="6149854"/>
            <a:ext cx="3396965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Signature of witness</a:t>
            </a:r>
          </a:p>
          <a:p>
            <a:pPr algn="ctr"/>
            <a:r>
              <a:rPr lang="en-US" sz="1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(Anyone over the age of 18)</a:t>
            </a:r>
            <a:endParaRPr lang="en-US" sz="1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884B65-96FA-6787-DC62-1216A3485B80}"/>
              </a:ext>
            </a:extLst>
          </p:cNvPr>
          <p:cNvSpPr/>
          <p:nvPr/>
        </p:nvSpPr>
        <p:spPr>
          <a:xfrm rot="10800000">
            <a:off x="7904882" y="6013983"/>
            <a:ext cx="1054676" cy="241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ED16D3-CF11-1646-4900-95859F364A5B}"/>
              </a:ext>
            </a:extLst>
          </p:cNvPr>
          <p:cNvSpPr/>
          <p:nvPr/>
        </p:nvSpPr>
        <p:spPr>
          <a:xfrm>
            <a:off x="8741763" y="5930409"/>
            <a:ext cx="3143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Dates of signatures must match </a:t>
            </a:r>
            <a:endParaRPr lang="en-US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72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ACF118-B5FD-4148-93E6-CC7482FBE348}"/>
              </a:ext>
            </a:extLst>
          </p:cNvPr>
          <p:cNvSpPr/>
          <p:nvPr/>
        </p:nvSpPr>
        <p:spPr>
          <a:xfrm>
            <a:off x="257809" y="852153"/>
            <a:ext cx="1167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 Current Driver’s License and ID Card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3090" y="3039351"/>
            <a:ext cx="1114408" cy="6773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901" dirty="0">
                <a:latin typeface="Times New Roman" charset="0"/>
                <a:ea typeface="Times New Roman" charset="0"/>
                <a:cs typeface="Times New Roman" charset="0"/>
              </a:rPr>
              <a:t>Standard </a:t>
            </a:r>
          </a:p>
          <a:p>
            <a:pPr algn="ctr"/>
            <a:r>
              <a:rPr lang="en-US" sz="1901" dirty="0">
                <a:latin typeface="Times New Roman" charset="0"/>
                <a:ea typeface="Times New Roman" charset="0"/>
                <a:cs typeface="Times New Roman" charset="0"/>
              </a:rPr>
              <a:t>License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7059" y="5328482"/>
            <a:ext cx="1444626" cy="6773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901" dirty="0">
                <a:latin typeface="Times New Roman" charset="0"/>
                <a:ea typeface="Times New Roman" charset="0"/>
                <a:cs typeface="Times New Roman" charset="0"/>
              </a:rPr>
              <a:t>Real ID with</a:t>
            </a:r>
          </a:p>
          <a:p>
            <a:pPr algn="ctr"/>
            <a:r>
              <a:rPr lang="en-US" sz="1901" dirty="0">
                <a:latin typeface="Times New Roman" charset="0"/>
                <a:ea typeface="Times New Roman" charset="0"/>
                <a:cs typeface="Times New Roman" charset="0"/>
              </a:rPr>
              <a:t>Gold Star</a:t>
            </a:r>
          </a:p>
        </p:txBody>
      </p:sp>
      <p:sp>
        <p:nvSpPr>
          <p:cNvPr id="18" name="Arrow: Left 9">
            <a:extLst>
              <a:ext uri="{FF2B5EF4-FFF2-40B4-BE49-F238E27FC236}">
                <a16:creationId xmlns:a16="http://schemas.microsoft.com/office/drawing/2014/main" id="{D580DD2A-1BBF-4356-9493-42C4A9B9B9DF}"/>
              </a:ext>
            </a:extLst>
          </p:cNvPr>
          <p:cNvSpPr/>
          <p:nvPr/>
        </p:nvSpPr>
        <p:spPr>
          <a:xfrm rot="10800000" flipH="1">
            <a:off x="10207059" y="4606547"/>
            <a:ext cx="1179535" cy="447380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Arrow: Left 9">
            <a:extLst>
              <a:ext uri="{FF2B5EF4-FFF2-40B4-BE49-F238E27FC236}">
                <a16:creationId xmlns:a16="http://schemas.microsoft.com/office/drawing/2014/main" id="{D580DD2A-1BBF-4356-9493-42C4A9B9B9DF}"/>
              </a:ext>
            </a:extLst>
          </p:cNvPr>
          <p:cNvSpPr/>
          <p:nvPr/>
        </p:nvSpPr>
        <p:spPr>
          <a:xfrm rot="10800000" flipH="1">
            <a:off x="4223554" y="2484647"/>
            <a:ext cx="1173480" cy="473075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1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2" name="Picture 2" descr="Image result for nm driver's license example">
            <a:extLst>
              <a:ext uri="{FF2B5EF4-FFF2-40B4-BE49-F238E27FC236}">
                <a16:creationId xmlns:a16="http://schemas.microsoft.com/office/drawing/2014/main" id="{15C9C902-1FBB-48A9-B68B-08E262A3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098259"/>
            <a:ext cx="3988175" cy="25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AL ID Fully Compliant Driver's License image">
            <a:extLst>
              <a:ext uri="{FF2B5EF4-FFF2-40B4-BE49-F238E27FC236}">
                <a16:creationId xmlns:a16="http://schemas.microsoft.com/office/drawing/2014/main" id="{23B99EE3-7677-4B9A-A4F6-932A6AA7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4" y="2438374"/>
            <a:ext cx="4051424" cy="25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C61C0E-B1FB-ADEF-EDB2-56BD4CFF71B5}"/>
              </a:ext>
            </a:extLst>
          </p:cNvPr>
          <p:cNvSpPr/>
          <p:nvPr/>
        </p:nvSpPr>
        <p:spPr>
          <a:xfrm>
            <a:off x="0" y="62639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Examples of Documents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76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7047</TotalTime>
  <Words>1587</Words>
  <Application>Microsoft Office PowerPoint</Application>
  <PresentationFormat>Widescreen</PresentationFormat>
  <Paragraphs>232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Amasis MT Pro</vt:lpstr>
      <vt:lpstr>Calibri</vt:lpstr>
      <vt:lpstr>Century Gothic</vt:lpstr>
      <vt:lpstr>Roboto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Otero, Antonio, DPS</dc:creator>
  <cp:lastModifiedBy>Casas, Pedro, DPS</cp:lastModifiedBy>
  <cp:revision>2</cp:revision>
  <dcterms:created xsi:type="dcterms:W3CDTF">2023-01-31T20:30:55Z</dcterms:created>
  <dcterms:modified xsi:type="dcterms:W3CDTF">2023-04-14T14:05:34Z</dcterms:modified>
</cp:coreProperties>
</file>